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7" r:id="rId2"/>
    <p:sldId id="258" r:id="rId3"/>
    <p:sldId id="259" r:id="rId4"/>
    <p:sldId id="269" r:id="rId5"/>
    <p:sldId id="260" r:id="rId6"/>
    <p:sldId id="270" r:id="rId7"/>
    <p:sldId id="307" r:id="rId8"/>
    <p:sldId id="298" r:id="rId9"/>
    <p:sldId id="300" r:id="rId10"/>
    <p:sldId id="315" r:id="rId11"/>
    <p:sldId id="302" r:id="rId12"/>
    <p:sldId id="303" r:id="rId13"/>
    <p:sldId id="304" r:id="rId14"/>
    <p:sldId id="310" r:id="rId15"/>
    <p:sldId id="305" r:id="rId16"/>
    <p:sldId id="306" r:id="rId17"/>
    <p:sldId id="287" r:id="rId18"/>
    <p:sldId id="308" r:id="rId19"/>
    <p:sldId id="309" r:id="rId20"/>
    <p:sldId id="288" r:id="rId21"/>
    <p:sldId id="289" r:id="rId22"/>
    <p:sldId id="290" r:id="rId23"/>
    <p:sldId id="311" r:id="rId24"/>
    <p:sldId id="291" r:id="rId25"/>
    <p:sldId id="292" r:id="rId26"/>
    <p:sldId id="293" r:id="rId27"/>
    <p:sldId id="294" r:id="rId28"/>
    <p:sldId id="295" r:id="rId29"/>
    <p:sldId id="296" r:id="rId30"/>
    <p:sldId id="312" r:id="rId31"/>
    <p:sldId id="313" r:id="rId32"/>
    <p:sldId id="314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9389"/>
    <a:srgbClr val="47D1C3"/>
    <a:srgbClr val="00CC99"/>
    <a:srgbClr val="FF3B3B"/>
    <a:srgbClr val="4472C4"/>
    <a:srgbClr val="C0C196"/>
    <a:srgbClr val="F7A3A1"/>
    <a:srgbClr val="ED7D31"/>
    <a:srgbClr val="A6A6A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26B1E3-1D6E-4BE0-9C88-3BA7486A9FA4}" v="25" dt="2017-02-08T05:18:12.0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984A9-827E-0A4D-8F37-DCE112101EC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1230B-C34B-F043-B969-E1F76D3E541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61230B-C34B-F043-B969-E1F76D3E541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844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1639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388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940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612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2116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359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905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09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91935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7927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Step1:introduction</a:t>
            </a:r>
          </a:p>
          <a:p>
            <a:r>
              <a:rPr kumimoji="1" lang="en-US" altLang="zh-CN"/>
              <a:t>Use edit data type, </a:t>
            </a:r>
          </a:p>
          <a:p>
            <a:r>
              <a:rPr kumimoji="1" lang="en-US" altLang="zh-CN"/>
              <a:t>Design task, </a:t>
            </a:r>
          </a:p>
          <a:p>
            <a:r>
              <a:rPr kumimoji="1" lang="en-US" altLang="zh-CN"/>
              <a:t>visual units, </a:t>
            </a:r>
          </a:p>
          <a:p>
            <a:r>
              <a:rPr kumimoji="1" lang="en-US" altLang="zh-CN"/>
              <a:t>the</a:t>
            </a:r>
            <a:r>
              <a:rPr kumimoji="1" lang="en-US" altLang="zh-CN" baseline="0"/>
              <a:t> relationship between visual units</a:t>
            </a:r>
          </a:p>
          <a:p>
            <a:r>
              <a:rPr kumimoji="1" lang="en-US" altLang="zh-CN" baseline="0"/>
              <a:t>The relationship between visual units and design tasks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2360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2571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1444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3157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69021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53826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</a:t>
            </a:r>
            <a:r>
              <a:rPr kumimoji="1" lang="zh-CN" altLang="en-US" baseline="0"/>
              <a:t>（</a:t>
            </a:r>
            <a:r>
              <a:rPr kumimoji="1" lang="en-US" altLang="zh-CN" baseline="0"/>
              <a:t>order of telling: complexity of encoding, visual salience, </a:t>
            </a:r>
            <a:r>
              <a:rPr kumimoji="1" lang="zh-CN" altLang="en-US" baseline="0"/>
              <a:t>）</a:t>
            </a:r>
            <a:endParaRPr kumimoji="1" lang="en-US" altLang="zh-CN" baseline="0"/>
          </a:p>
          <a:p>
            <a:r>
              <a:rPr kumimoji="1" lang="zh-CN" altLang="en-US" baseline="0"/>
              <a:t>                              </a:t>
            </a:r>
            <a:r>
              <a:rPr kumimoji="1" lang="en-US" altLang="zh-CN" baseline="0"/>
              <a:t> vertical position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</a:t>
            </a:r>
          </a:p>
          <a:p>
            <a:r>
              <a:rPr kumimoji="1" lang="en-US" altLang="zh-CN" baseline="0"/>
              <a:t>                               stacked order</a:t>
            </a:r>
            <a:r>
              <a:rPr kumimoji="1" lang="zh-CN" altLang="en-US" baseline="0"/>
              <a:t>：</a:t>
            </a:r>
            <a:r>
              <a:rPr kumimoji="1" lang="en-US" altLang="zh-CN" baseline="0"/>
              <a:t> ✓ no meaning</a:t>
            </a:r>
          </a:p>
          <a:p>
            <a:r>
              <a:rPr kumimoji="1" lang="en-US" altLang="zh-CN" baseline="0"/>
              <a:t>                               start/end point:</a:t>
            </a:r>
            <a:r>
              <a:rPr kumimoji="1" lang="zh-CN" altLang="en-US" baseline="0"/>
              <a:t> ✓</a:t>
            </a:r>
            <a:endParaRPr kumimoji="1" lang="en-US" altLang="zh-CN" baseline="0"/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 ✓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7564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Once</a:t>
            </a:r>
            <a:r>
              <a:rPr kumimoji="1" lang="en-US" altLang="zh-CN" baseline="0"/>
              <a:t> the encoding of the mark, and the encoding of the position has been told.</a:t>
            </a:r>
          </a:p>
          <a:p>
            <a:r>
              <a:rPr kumimoji="1" lang="en-US" altLang="zh-CN" baseline="0"/>
              <a:t>All objects can be shown.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6610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6116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4502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02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</a:t>
            </a:r>
            <a:r>
              <a:rPr kumimoji="1" lang="en-US" altLang="zh-CN" baseline="0"/>
              <a:t> 2: visual units decomposition</a:t>
            </a:r>
          </a:p>
          <a:p>
            <a:endParaRPr kumimoji="1" lang="en-US" altLang="zh-CN" baseline="0"/>
          </a:p>
          <a:p>
            <a:r>
              <a:rPr kumimoji="1" lang="en-US" altLang="zh-CN"/>
              <a:t>A tree to</a:t>
            </a:r>
            <a:r>
              <a:rPr kumimoji="1" lang="en-US" altLang="zh-CN" baseline="0"/>
              <a:t> show the relationship between</a:t>
            </a:r>
            <a:r>
              <a:rPr kumimoji="1" lang="en-US" altLang="zh-CN"/>
              <a:t> visual units:</a:t>
            </a:r>
          </a:p>
          <a:p>
            <a:r>
              <a:rPr kumimoji="1" lang="en-US" altLang="zh-CN"/>
              <a:t>      If A is the child of B, it means A logically depend on B</a:t>
            </a:r>
          </a:p>
          <a:p>
            <a:r>
              <a:rPr kumimoji="1" lang="en-US" altLang="zh-CN"/>
              <a:t>      we should explain A first,</a:t>
            </a:r>
            <a:r>
              <a:rPr kumimoji="1" lang="en-US" altLang="zh-CN" baseline="0"/>
              <a:t> then explain B. Like DFS. </a:t>
            </a:r>
          </a:p>
          <a:p>
            <a:endParaRPr kumimoji="1" lang="en-US" altLang="zh-CN"/>
          </a:p>
          <a:p>
            <a:r>
              <a:rPr kumimoji="1" lang="en-US" altLang="zh-CN"/>
              <a:t>At the beginning, there is no visual units showing on the figure;</a:t>
            </a:r>
          </a:p>
          <a:p>
            <a:r>
              <a:rPr kumimoji="1" lang="en-US" altLang="zh-CN"/>
              <a:t>When we visit a visual unit A (start to explain it), the corresponding tree node will has a border</a:t>
            </a:r>
          </a:p>
          <a:p>
            <a:r>
              <a:rPr kumimoji="1" lang="en-US" altLang="zh-CN"/>
              <a:t>When we finish the explanation of A, on figure: it will remain but its opacity will decrease, </a:t>
            </a:r>
          </a:p>
          <a:p>
            <a:r>
              <a:rPr kumimoji="1" lang="en-US" altLang="zh-CN"/>
              <a:t>                                     on tree:</a:t>
            </a:r>
            <a:r>
              <a:rPr kumimoji="1" lang="en-US" altLang="zh-CN" baseline="0"/>
              <a:t> </a:t>
            </a:r>
            <a:r>
              <a:rPr kumimoji="1" lang="en-US" altLang="zh-CN"/>
              <a:t>the border will disappear </a:t>
            </a:r>
          </a:p>
          <a:p>
            <a:r>
              <a:rPr kumimoji="1" lang="en-US" altLang="zh-CN"/>
              <a:t>Then we</a:t>
            </a:r>
            <a:r>
              <a:rPr kumimoji="1" lang="en-US" altLang="zh-CN" baseline="0"/>
              <a:t> will visit its child node, which has logic dependency on it. </a:t>
            </a:r>
            <a:endParaRPr kumimoji="1" lang="zh-CN" altLang="en-US"/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327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</a:t>
            </a:r>
            <a:r>
              <a:rPr kumimoji="1" lang="en-US" altLang="zh-CN" baseline="0"/>
              <a:t> 2: visual units decomposition</a:t>
            </a:r>
          </a:p>
          <a:p>
            <a:r>
              <a:rPr kumimoji="1" lang="en-US" altLang="zh-CN" baseline="0"/>
              <a:t>Flicker: an effective attention attractor.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7189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</a:t>
            </a:r>
            <a:r>
              <a:rPr kumimoji="1" lang="en-US" altLang="zh-CN" baseline="0"/>
              <a:t> 3: visual units explanation one by one following logic dependency</a:t>
            </a:r>
          </a:p>
          <a:p>
            <a:r>
              <a:rPr kumimoji="1" lang="en-US" altLang="zh-CN" baseline="0"/>
              <a:t>     3.1: stream graph: build-in block available </a:t>
            </a:r>
          </a:p>
          <a:p>
            <a:r>
              <a:rPr kumimoji="1" lang="en-US" altLang="zh-CN" baseline="0"/>
              <a:t>     3.2: glyph</a:t>
            </a:r>
          </a:p>
          <a:p>
            <a:r>
              <a:rPr kumimoji="1" lang="en-US" altLang="zh-CN" baseline="0"/>
              <a:t>     3.3: thread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77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coordinates: x-</a:t>
            </a:r>
            <a:r>
              <a:rPr kumimoji="1" lang="en-US" altLang="zh-CN" baseline="0" err="1"/>
              <a:t>aixs</a:t>
            </a:r>
            <a:r>
              <a:rPr kumimoji="1" lang="en-US" altLang="zh-CN" baseline="0"/>
              <a:t>;</a:t>
            </a:r>
          </a:p>
          <a:p>
            <a:r>
              <a:rPr kumimoji="1" lang="en-US" altLang="zh-CN" baseline="0"/>
              <a:t>                    y-</a:t>
            </a:r>
            <a:r>
              <a:rPr kumimoji="1" lang="en-US" altLang="zh-CN" baseline="0" err="1"/>
              <a:t>aixs</a:t>
            </a:r>
            <a:r>
              <a:rPr kumimoji="1" lang="en-US" altLang="zh-CN" baseline="0"/>
              <a:t>: stacked order, height</a:t>
            </a:r>
          </a:p>
          <a:p>
            <a:r>
              <a:rPr kumimoji="1" lang="en-US" altLang="zh-CN" baseline="0"/>
              <a:t>3.1.2: mark1--strip: encodes of the mark</a:t>
            </a:r>
          </a:p>
          <a:p>
            <a:r>
              <a:rPr kumimoji="1" lang="en-US" altLang="zh-CN" baseline="0"/>
              <a:t>                     channels: color hue</a:t>
            </a:r>
          </a:p>
          <a:p>
            <a:r>
              <a:rPr kumimoji="1" lang="en-US" altLang="zh-CN" baseline="0"/>
              <a:t>                               color saturation/opacity:</a:t>
            </a:r>
          </a:p>
          <a:p>
            <a:r>
              <a:rPr kumimoji="1" lang="en-US" altLang="zh-CN" baseline="0"/>
              <a:t>                               vertical position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6064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coordinates: x-</a:t>
            </a:r>
            <a:r>
              <a:rPr kumimoji="1" lang="en-US" altLang="zh-CN" baseline="0" err="1"/>
              <a:t>aixs</a:t>
            </a:r>
            <a:r>
              <a:rPr kumimoji="1" lang="en-US" altLang="zh-CN" baseline="0"/>
              <a:t>;</a:t>
            </a:r>
          </a:p>
          <a:p>
            <a:r>
              <a:rPr kumimoji="1" lang="en-US" altLang="zh-CN" baseline="0"/>
              <a:t>                    y-</a:t>
            </a:r>
            <a:r>
              <a:rPr kumimoji="1" lang="en-US" altLang="zh-CN" baseline="0" err="1"/>
              <a:t>aixs</a:t>
            </a:r>
            <a:r>
              <a:rPr kumimoji="1" lang="en-US" altLang="zh-CN" baseline="0"/>
              <a:t>: stacked order, height</a:t>
            </a:r>
          </a:p>
          <a:p>
            <a:r>
              <a:rPr kumimoji="1" lang="en-US" altLang="zh-CN" baseline="0"/>
              <a:t>3.1.2: mark1--strip: encodes of the mark</a:t>
            </a:r>
          </a:p>
          <a:p>
            <a:r>
              <a:rPr kumimoji="1" lang="en-US" altLang="zh-CN" baseline="0"/>
              <a:t>                     channels: color hue</a:t>
            </a:r>
          </a:p>
          <a:p>
            <a:r>
              <a:rPr kumimoji="1" lang="en-US" altLang="zh-CN" baseline="0"/>
              <a:t>                               color saturation/opacity:</a:t>
            </a:r>
          </a:p>
          <a:p>
            <a:r>
              <a:rPr kumimoji="1" lang="en-US" altLang="zh-CN" baseline="0"/>
              <a:t>                               vertical position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01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857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Step 3.1: visual unit1: stream graph</a:t>
            </a:r>
            <a:r>
              <a:rPr kumimoji="1" lang="en-US" altLang="zh-CN" baseline="0"/>
              <a:t> (use </a:t>
            </a:r>
            <a:r>
              <a:rPr kumimoji="1" lang="en-US" altLang="zh-CN"/>
              <a:t>build-in block: introduce</a:t>
            </a:r>
            <a:r>
              <a:rPr kumimoji="1" lang="en-US" altLang="zh-CN" baseline="0"/>
              <a:t> the one without merging/splitting first</a:t>
            </a:r>
            <a:r>
              <a:rPr kumimoji="1" lang="en-US" altLang="zh-CN"/>
              <a:t>)</a:t>
            </a:r>
          </a:p>
          <a:p>
            <a:r>
              <a:rPr kumimoji="1" lang="en-US" altLang="zh-CN"/>
              <a:t>3.1.1:</a:t>
            </a:r>
            <a:r>
              <a:rPr kumimoji="1" lang="en-US" altLang="zh-CN" baseline="0"/>
              <a:t> mark1--strip: encodes of the mark: documents about a topic</a:t>
            </a:r>
          </a:p>
          <a:p>
            <a:r>
              <a:rPr kumimoji="1" lang="en-US" altLang="zh-CN" baseline="0"/>
              <a:t>                     channels: vertical position ✓</a:t>
            </a:r>
          </a:p>
          <a:p>
            <a:r>
              <a:rPr kumimoji="1" lang="en-US" altLang="zh-CN" baseline="0"/>
              <a:t>                               stacked order ✓ no meaning</a:t>
            </a:r>
          </a:p>
          <a:p>
            <a:r>
              <a:rPr kumimoji="1" lang="en-US" altLang="zh-CN" baseline="0"/>
              <a:t>                               start/end point:</a:t>
            </a:r>
          </a:p>
          <a:p>
            <a:r>
              <a:rPr kumimoji="1" lang="en-US" altLang="zh-CN" baseline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/>
              <a:t>                               color saturation/opacity:✓ no meaning</a:t>
            </a:r>
          </a:p>
          <a:p>
            <a:r>
              <a:rPr kumimoji="1" lang="en-US" altLang="zh-CN" baseline="0"/>
              <a:t>                               width</a:t>
            </a:r>
          </a:p>
          <a:p>
            <a:r>
              <a:rPr kumimoji="1" lang="en-US" altLang="zh-CN" baseline="0"/>
              <a:t>                               start/end point</a:t>
            </a:r>
          </a:p>
          <a:p>
            <a:r>
              <a:rPr kumimoji="1" lang="en-US" altLang="zh-CN" baseline="0"/>
              <a:t>                               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75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05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384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29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63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53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36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165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360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81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49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54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86462-4873-0A47-8EF8-CF430173FCDA}" type="datetimeFigureOut">
              <a:rPr kumimoji="1" lang="zh-CN" altLang="en-US" smtClean="0"/>
              <a:t>2017/2/17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18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446" y="3138029"/>
            <a:ext cx="447168" cy="40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10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621222" y="4871971"/>
            <a:ext cx="7908640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  <p:cxnSp>
        <p:nvCxnSpPr>
          <p:cNvPr id="20" name="直线连接符 15"/>
          <p:cNvCxnSpPr/>
          <p:nvPr/>
        </p:nvCxnSpPr>
        <p:spPr>
          <a:xfrm>
            <a:off x="1622006" y="3179154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17"/>
          <p:cNvSpPr txBox="1"/>
          <p:nvPr/>
        </p:nvSpPr>
        <p:spPr>
          <a:xfrm>
            <a:off x="744935" y="2575542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Start to have documents talking about topic 1 at time point A</a:t>
            </a:r>
            <a:endParaRPr kumimoji="1" lang="zh-CN" altLang="en-US"/>
          </a:p>
        </p:txBody>
      </p:sp>
      <p:cxnSp>
        <p:nvCxnSpPr>
          <p:cNvPr id="33" name="直线连接符 19"/>
          <p:cNvCxnSpPr/>
          <p:nvPr/>
        </p:nvCxnSpPr>
        <p:spPr>
          <a:xfrm>
            <a:off x="9489103" y="2947506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20"/>
          <p:cNvSpPr txBox="1"/>
          <p:nvPr/>
        </p:nvSpPr>
        <p:spPr>
          <a:xfrm>
            <a:off x="7972838" y="4879636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No documents talking about topic 1 after time point 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5618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2" grpId="1"/>
      <p:bldP spid="34" grpId="0"/>
      <p:bldP spid="3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11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893961"/>
            <a:ext cx="7649107" cy="86687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0844" h="866878">
                <a:moveTo>
                  <a:pt x="234717" y="121811"/>
                </a:moveTo>
                <a:cubicBezTo>
                  <a:pt x="578457" y="48253"/>
                  <a:pt x="1851245" y="257068"/>
                  <a:pt x="2295666" y="244668"/>
                </a:cubicBezTo>
                <a:cubicBezTo>
                  <a:pt x="2740087" y="232268"/>
                  <a:pt x="2705475" y="87344"/>
                  <a:pt x="2901243" y="47413"/>
                </a:cubicBezTo>
                <a:cubicBezTo>
                  <a:pt x="3097011" y="7482"/>
                  <a:pt x="3307343" y="12135"/>
                  <a:pt x="3470275" y="5080"/>
                </a:cubicBezTo>
                <a:cubicBezTo>
                  <a:pt x="3633207" y="-1975"/>
                  <a:pt x="3645372" y="-1405"/>
                  <a:pt x="3878836" y="5080"/>
                </a:cubicBezTo>
                <a:cubicBezTo>
                  <a:pt x="4112300" y="11565"/>
                  <a:pt x="4076632" y="34261"/>
                  <a:pt x="4871057" y="43989"/>
                </a:cubicBezTo>
                <a:lnTo>
                  <a:pt x="8645389" y="63447"/>
                </a:lnTo>
                <a:lnTo>
                  <a:pt x="10785475" y="43990"/>
                </a:lnTo>
                <a:cubicBezTo>
                  <a:pt x="11164854" y="50475"/>
                  <a:pt x="10895722" y="-20860"/>
                  <a:pt x="10921662" y="102357"/>
                </a:cubicBezTo>
                <a:cubicBezTo>
                  <a:pt x="10947602" y="225574"/>
                  <a:pt x="10937875" y="656834"/>
                  <a:pt x="10941117" y="783293"/>
                </a:cubicBezTo>
                <a:cubicBezTo>
                  <a:pt x="10944359" y="909752"/>
                  <a:pt x="11051364" y="848144"/>
                  <a:pt x="10941117" y="861114"/>
                </a:cubicBezTo>
                <a:cubicBezTo>
                  <a:pt x="10830870" y="874084"/>
                  <a:pt x="10279636" y="861114"/>
                  <a:pt x="10279636" y="861114"/>
                </a:cubicBezTo>
                <a:lnTo>
                  <a:pt x="7886632" y="861114"/>
                </a:lnTo>
                <a:cubicBezTo>
                  <a:pt x="7335398" y="857872"/>
                  <a:pt x="7244606" y="848144"/>
                  <a:pt x="6972232" y="841659"/>
                </a:cubicBezTo>
                <a:lnTo>
                  <a:pt x="6252385" y="822204"/>
                </a:lnTo>
                <a:cubicBezTo>
                  <a:pt x="6035134" y="818961"/>
                  <a:pt x="5918402" y="815718"/>
                  <a:pt x="5668726" y="822203"/>
                </a:cubicBezTo>
                <a:cubicBezTo>
                  <a:pt x="5419050" y="828688"/>
                  <a:pt x="5059126" y="848144"/>
                  <a:pt x="4754326" y="861115"/>
                </a:cubicBezTo>
                <a:cubicBezTo>
                  <a:pt x="4488437" y="867600"/>
                  <a:pt x="4254972" y="864357"/>
                  <a:pt x="4073389" y="861114"/>
                </a:cubicBezTo>
                <a:cubicBezTo>
                  <a:pt x="3891806" y="857871"/>
                  <a:pt x="3801015" y="851956"/>
                  <a:pt x="3664828" y="841658"/>
                </a:cubicBezTo>
                <a:cubicBezTo>
                  <a:pt x="3528641" y="831360"/>
                  <a:pt x="3430961" y="833612"/>
                  <a:pt x="3256266" y="799325"/>
                </a:cubicBezTo>
                <a:cubicBezTo>
                  <a:pt x="3081571" y="765038"/>
                  <a:pt x="2841606" y="673466"/>
                  <a:pt x="2616655" y="635937"/>
                </a:cubicBezTo>
                <a:cubicBezTo>
                  <a:pt x="2391704" y="598408"/>
                  <a:pt x="2198388" y="564421"/>
                  <a:pt x="1906558" y="574149"/>
                </a:cubicBezTo>
                <a:cubicBezTo>
                  <a:pt x="1614728" y="583877"/>
                  <a:pt x="511864" y="761407"/>
                  <a:pt x="233224" y="686017"/>
                </a:cubicBezTo>
                <a:cubicBezTo>
                  <a:pt x="-45416" y="610627"/>
                  <a:pt x="-109023" y="195369"/>
                  <a:pt x="234717" y="121811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Less documents about topic 1 at this time point</a:t>
            </a:r>
            <a:endParaRPr kumimoji="1" lang="zh-CN" altLang="en-US"/>
          </a:p>
        </p:txBody>
      </p:sp>
      <p:sp>
        <p:nvSpPr>
          <p:cNvPr id="34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1657041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631943"/>
            <a:ext cx="7650854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3355" h="1340109">
                <a:moveTo>
                  <a:pt x="234717" y="383828"/>
                </a:moveTo>
                <a:cubicBezTo>
                  <a:pt x="578457" y="310270"/>
                  <a:pt x="1851245" y="519085"/>
                  <a:pt x="2295666" y="506685"/>
                </a:cubicBezTo>
                <a:cubicBezTo>
                  <a:pt x="2740087" y="494285"/>
                  <a:pt x="2705475" y="349361"/>
                  <a:pt x="2901243" y="309430"/>
                </a:cubicBezTo>
                <a:cubicBezTo>
                  <a:pt x="3097011" y="269499"/>
                  <a:pt x="3307343" y="274152"/>
                  <a:pt x="3470275" y="267097"/>
                </a:cubicBezTo>
                <a:cubicBezTo>
                  <a:pt x="3633207" y="260042"/>
                  <a:pt x="3645372" y="260612"/>
                  <a:pt x="3878836" y="267097"/>
                </a:cubicBezTo>
                <a:cubicBezTo>
                  <a:pt x="4112300" y="273582"/>
                  <a:pt x="4084054" y="350522"/>
                  <a:pt x="4871057" y="306006"/>
                </a:cubicBezTo>
                <a:cubicBezTo>
                  <a:pt x="5658060" y="261490"/>
                  <a:pt x="7357587" y="102002"/>
                  <a:pt x="8600852" y="0"/>
                </a:cubicBezTo>
                <a:lnTo>
                  <a:pt x="10785475" y="306007"/>
                </a:lnTo>
                <a:cubicBezTo>
                  <a:pt x="11172277" y="366736"/>
                  <a:pt x="10895722" y="241157"/>
                  <a:pt x="10921662" y="364374"/>
                </a:cubicBezTo>
                <a:cubicBezTo>
                  <a:pt x="10947602" y="487591"/>
                  <a:pt x="10937875" y="918851"/>
                  <a:pt x="10941117" y="1045310"/>
                </a:cubicBezTo>
                <a:cubicBezTo>
                  <a:pt x="10944359" y="1171769"/>
                  <a:pt x="11047652" y="1099829"/>
                  <a:pt x="10941117" y="1123131"/>
                </a:cubicBezTo>
                <a:cubicBezTo>
                  <a:pt x="10834582" y="1146433"/>
                  <a:pt x="10681083" y="1148961"/>
                  <a:pt x="10301906" y="1185124"/>
                </a:cubicBezTo>
                <a:cubicBezTo>
                  <a:pt x="9922729" y="1221287"/>
                  <a:pt x="9161615" y="1340766"/>
                  <a:pt x="8666054" y="1340107"/>
                </a:cubicBezTo>
                <a:cubicBezTo>
                  <a:pt x="8170493" y="1339448"/>
                  <a:pt x="7730817" y="1223816"/>
                  <a:pt x="7328539" y="1181168"/>
                </a:cubicBezTo>
                <a:cubicBezTo>
                  <a:pt x="6926261" y="1138520"/>
                  <a:pt x="6529020" y="1100379"/>
                  <a:pt x="6252385" y="1084221"/>
                </a:cubicBezTo>
                <a:cubicBezTo>
                  <a:pt x="5975750" y="1068063"/>
                  <a:pt x="5918402" y="1077735"/>
                  <a:pt x="5668726" y="1084220"/>
                </a:cubicBezTo>
                <a:cubicBezTo>
                  <a:pt x="5419050" y="1090705"/>
                  <a:pt x="5059126" y="1110161"/>
                  <a:pt x="4754326" y="1123132"/>
                </a:cubicBezTo>
                <a:cubicBezTo>
                  <a:pt x="4488437" y="1129617"/>
                  <a:pt x="4254972" y="1126374"/>
                  <a:pt x="4073389" y="1123131"/>
                </a:cubicBezTo>
                <a:cubicBezTo>
                  <a:pt x="3891806" y="1119888"/>
                  <a:pt x="3801015" y="1113973"/>
                  <a:pt x="3664828" y="1103675"/>
                </a:cubicBezTo>
                <a:cubicBezTo>
                  <a:pt x="3528641" y="1093377"/>
                  <a:pt x="3430961" y="1095629"/>
                  <a:pt x="3256266" y="1061342"/>
                </a:cubicBezTo>
                <a:cubicBezTo>
                  <a:pt x="3081571" y="1027055"/>
                  <a:pt x="2841606" y="935483"/>
                  <a:pt x="2616655" y="897954"/>
                </a:cubicBezTo>
                <a:cubicBezTo>
                  <a:pt x="2391704" y="860425"/>
                  <a:pt x="2198388" y="826438"/>
                  <a:pt x="1906558" y="836166"/>
                </a:cubicBezTo>
                <a:cubicBezTo>
                  <a:pt x="1614728" y="845894"/>
                  <a:pt x="511864" y="1023424"/>
                  <a:pt x="233224" y="948034"/>
                </a:cubicBezTo>
                <a:cubicBezTo>
                  <a:pt x="-45416" y="872644"/>
                  <a:pt x="-109023" y="457386"/>
                  <a:pt x="234717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Less documents about topic 1 at this time point</a:t>
            </a:r>
            <a:endParaRPr kumimoji="1" lang="zh-CN" altLang="en-US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7834279" y="5682909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 flipV="1">
            <a:off x="7826365" y="4668319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7528182" y="4823401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more documents about topic 1 at this time point</a:t>
            </a:r>
            <a:endParaRPr kumimoji="1" lang="zh-CN" altLang="en-US"/>
          </a:p>
        </p:txBody>
      </p:sp>
      <p:sp>
        <p:nvSpPr>
          <p:cNvPr id="37" name="文本框 20"/>
          <p:cNvSpPr txBox="1"/>
          <p:nvPr/>
        </p:nvSpPr>
        <p:spPr>
          <a:xfrm>
            <a:off x="6420255" y="36300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1260270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26831" y="3922628"/>
            <a:ext cx="3324920" cy="67841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81720" h="951810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545557" y="502960"/>
                  <a:pt x="8104096" y="542061"/>
                </a:cubicBezTo>
                <a:cubicBezTo>
                  <a:pt x="8662635" y="581162"/>
                  <a:pt x="9314898" y="567809"/>
                  <a:pt x="9775941" y="622170"/>
                </a:cubicBezTo>
                <a:cubicBezTo>
                  <a:pt x="10236984" y="676531"/>
                  <a:pt x="10687953" y="814246"/>
                  <a:pt x="10870355" y="868225"/>
                </a:cubicBezTo>
                <a:cubicBezTo>
                  <a:pt x="11052757" y="922204"/>
                  <a:pt x="10980602" y="933076"/>
                  <a:pt x="10870355" y="946046"/>
                </a:cubicBezTo>
                <a:cubicBezTo>
                  <a:pt x="10760108" y="959016"/>
                  <a:pt x="10208874" y="946046"/>
                  <a:pt x="10208874" y="946046"/>
                </a:cubicBezTo>
                <a:lnTo>
                  <a:pt x="7815870" y="946046"/>
                </a:lnTo>
                <a:cubicBezTo>
                  <a:pt x="7264636" y="942804"/>
                  <a:pt x="7173844" y="933076"/>
                  <a:pt x="6901470" y="926591"/>
                </a:cubicBezTo>
                <a:lnTo>
                  <a:pt x="6181623" y="907136"/>
                </a:lnTo>
                <a:cubicBezTo>
                  <a:pt x="5964372" y="903893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0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1318455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26831" y="3922628"/>
            <a:ext cx="3324920" cy="67841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81720" h="951810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545557" y="502960"/>
                  <a:pt x="8104096" y="542061"/>
                </a:cubicBezTo>
                <a:cubicBezTo>
                  <a:pt x="8662635" y="581162"/>
                  <a:pt x="9314898" y="567809"/>
                  <a:pt x="9775941" y="622170"/>
                </a:cubicBezTo>
                <a:cubicBezTo>
                  <a:pt x="10236984" y="676531"/>
                  <a:pt x="10687953" y="814246"/>
                  <a:pt x="10870355" y="868225"/>
                </a:cubicBezTo>
                <a:cubicBezTo>
                  <a:pt x="11052757" y="922204"/>
                  <a:pt x="10980602" y="933076"/>
                  <a:pt x="10870355" y="946046"/>
                </a:cubicBezTo>
                <a:cubicBezTo>
                  <a:pt x="10760108" y="959016"/>
                  <a:pt x="10208874" y="946046"/>
                  <a:pt x="10208874" y="946046"/>
                </a:cubicBezTo>
                <a:lnTo>
                  <a:pt x="7815870" y="946046"/>
                </a:lnTo>
                <a:cubicBezTo>
                  <a:pt x="7264636" y="942804"/>
                  <a:pt x="7173844" y="933076"/>
                  <a:pt x="6901470" y="926591"/>
                </a:cubicBezTo>
                <a:lnTo>
                  <a:pt x="6181623" y="907136"/>
                </a:lnTo>
                <a:cubicBezTo>
                  <a:pt x="5964372" y="903893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" name="Rectangle: Rounded Corners 1"/>
          <p:cNvSpPr/>
          <p:nvPr/>
        </p:nvSpPr>
        <p:spPr>
          <a:xfrm>
            <a:off x="6276605" y="2001895"/>
            <a:ext cx="5166712" cy="953026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46143" y="1406644"/>
            <a:ext cx="4030462" cy="1532334"/>
          </a:xfrm>
          <a:prstGeom prst="roundRect">
            <a:avLst/>
          </a:prstGeom>
          <a:solidFill>
            <a:srgbClr val="FF3B3B">
              <a:alpha val="72157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Question/Reminder: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describes a topic flow/a time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starts/end at time point 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is about topic 1/topic 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is described by more/less documents than topic 2a</a:t>
            </a:r>
            <a:endParaRPr lang="en-US" sz="1400" dirty="0"/>
          </a:p>
        </p:txBody>
      </p:sp>
      <p:sp>
        <p:nvSpPr>
          <p:cNvPr id="32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2491237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merging and splitting </a:t>
            </a:r>
          </a:p>
        </p:txBody>
      </p:sp>
    </p:spTree>
    <p:extLst>
      <p:ext uri="{BB962C8B-B14F-4D97-AF65-F5344CB8AC3E}">
        <p14:creationId xmlns:p14="http://schemas.microsoft.com/office/powerpoint/2010/main" val="180337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1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  <a:gd name="connsiteX0" fmla="*/ 572787 w 10761097"/>
              <a:gd name="connsiteY0" fmla="*/ 156147 h 1313918"/>
              <a:gd name="connsiteX1" fmla="*/ 1851194 w 10761097"/>
              <a:gd name="connsiteY1" fmla="*/ 105366 h 1313918"/>
              <a:gd name="connsiteX2" fmla="*/ 2267547 w 10761097"/>
              <a:gd name="connsiteY2" fmla="*/ 209897 h 1313918"/>
              <a:gd name="connsiteX3" fmla="*/ 2652781 w 10761097"/>
              <a:gd name="connsiteY3" fmla="*/ 271890 h 1313918"/>
              <a:gd name="connsiteX4" fmla="*/ 3366283 w 10761097"/>
              <a:gd name="connsiteY4" fmla="*/ 442371 h 1313918"/>
              <a:gd name="connsiteX5" fmla="*/ 4695543 w 10761097"/>
              <a:gd name="connsiteY5" fmla="*/ 833 h 1313918"/>
              <a:gd name="connsiteX6" fmla="*/ 8277281 w 10761097"/>
              <a:gd name="connsiteY6" fmla="*/ 330257 h 1313918"/>
              <a:gd name="connsiteX7" fmla="*/ 10577861 w 10761097"/>
              <a:gd name="connsiteY7" fmla="*/ 279804 h 1313918"/>
              <a:gd name="connsiteX8" fmla="*/ 10617752 w 10761097"/>
              <a:gd name="connsiteY8" fmla="*/ 307174 h 1313918"/>
              <a:gd name="connsiteX9" fmla="*/ 10605108 w 10761097"/>
              <a:gd name="connsiteY9" fmla="*/ 1019107 h 1313918"/>
              <a:gd name="connsiteX10" fmla="*/ 10605108 w 10761097"/>
              <a:gd name="connsiteY10" fmla="*/ 1050433 h 1313918"/>
              <a:gd name="connsiteX11" fmla="*/ 9959676 w 10761097"/>
              <a:gd name="connsiteY11" fmla="*/ 1112426 h 1313918"/>
              <a:gd name="connsiteX12" fmla="*/ 7630872 w 10761097"/>
              <a:gd name="connsiteY12" fmla="*/ 771463 h 1313918"/>
              <a:gd name="connsiteX13" fmla="*/ 6812769 w 10761097"/>
              <a:gd name="connsiteY13" fmla="*/ 1061974 h 1313918"/>
              <a:gd name="connsiteX14" fmla="*/ 6536178 w 10761097"/>
              <a:gd name="connsiteY14" fmla="*/ 1306271 h 1313918"/>
              <a:gd name="connsiteX15" fmla="*/ 5557412 w 10761097"/>
              <a:gd name="connsiteY15" fmla="*/ 1228498 h 1313918"/>
              <a:gd name="connsiteX16" fmla="*/ 4578813 w 10761097"/>
              <a:gd name="connsiteY16" fmla="*/ 1313905 h 1313918"/>
              <a:gd name="connsiteX17" fmla="*/ 3897875 w 10761097"/>
              <a:gd name="connsiteY17" fmla="*/ 1220914 h 1313918"/>
              <a:gd name="connsiteX18" fmla="*/ 3553514 w 10761097"/>
              <a:gd name="connsiteY18" fmla="*/ 1185959 h 1313918"/>
              <a:gd name="connsiteX19" fmla="*/ 3144950 w 10761097"/>
              <a:gd name="connsiteY19" fmla="*/ 1247952 h 1313918"/>
              <a:gd name="connsiteX20" fmla="*/ 2333192 w 10761097"/>
              <a:gd name="connsiteY20" fmla="*/ 1259495 h 1313918"/>
              <a:gd name="connsiteX21" fmla="*/ 1333692 w 10761097"/>
              <a:gd name="connsiteY21" fmla="*/ 930074 h 1313918"/>
              <a:gd name="connsiteX22" fmla="*/ 25612 w 10761097"/>
              <a:gd name="connsiteY22" fmla="*/ 472380 h 1313918"/>
              <a:gd name="connsiteX23" fmla="*/ 572787 w 10761097"/>
              <a:gd name="connsiteY23" fmla="*/ 156147 h 13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18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6995218" y="972839"/>
                  <a:pt x="6812769" y="1061974"/>
                </a:cubicBezTo>
                <a:cubicBezTo>
                  <a:pt x="6630320" y="1151109"/>
                  <a:pt x="6745404" y="1278517"/>
                  <a:pt x="6536178" y="1306271"/>
                </a:cubicBezTo>
                <a:cubicBezTo>
                  <a:pt x="6326952" y="1334025"/>
                  <a:pt x="5883639" y="1227226"/>
                  <a:pt x="5557412" y="1228498"/>
                </a:cubicBezTo>
                <a:cubicBezTo>
                  <a:pt x="5231185" y="1229770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327784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7122839" y="3861787"/>
            <a:ext cx="4085486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585371 h 874720"/>
              <a:gd name="connsiteX23" fmla="*/ 347484 w 10869152"/>
              <a:gd name="connsiteY23" fmla="*/ 300980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419116 h 874720"/>
              <a:gd name="connsiteX23" fmla="*/ 347484 w 10869152"/>
              <a:gd name="connsiteY23" fmla="*/ 300980 h 874720"/>
              <a:gd name="connsiteX0" fmla="*/ 275027 w 10930134"/>
              <a:gd name="connsiteY0" fmla="*/ 251103 h 874720"/>
              <a:gd name="connsiteX1" fmla="*/ 2305717 w 10930134"/>
              <a:gd name="connsiteY1" fmla="*/ 187360 h 874720"/>
              <a:gd name="connsiteX2" fmla="*/ 2767539 w 10930134"/>
              <a:gd name="connsiteY2" fmla="*/ 12922 h 874720"/>
              <a:gd name="connsiteX3" fmla="*/ 3409565 w 10930134"/>
              <a:gd name="connsiteY3" fmla="*/ 12922 h 874720"/>
              <a:gd name="connsiteX4" fmla="*/ 3818126 w 10930134"/>
              <a:gd name="connsiteY4" fmla="*/ 12922 h 874720"/>
              <a:gd name="connsiteX5" fmla="*/ 4810347 w 10930134"/>
              <a:gd name="connsiteY5" fmla="*/ 51831 h 874720"/>
              <a:gd name="connsiteX6" fmla="*/ 8584680 w 10930134"/>
              <a:gd name="connsiteY6" fmla="*/ 396754 h 874720"/>
              <a:gd name="connsiteX7" fmla="*/ 10724766 w 10930134"/>
              <a:gd name="connsiteY7" fmla="*/ 315303 h 874720"/>
              <a:gd name="connsiteX8" fmla="*/ 10860952 w 10930134"/>
              <a:gd name="connsiteY8" fmla="*/ 373670 h 874720"/>
              <a:gd name="connsiteX9" fmla="*/ 10880407 w 10930134"/>
              <a:gd name="connsiteY9" fmla="*/ 791135 h 874720"/>
              <a:gd name="connsiteX10" fmla="*/ 10880407 w 10930134"/>
              <a:gd name="connsiteY10" fmla="*/ 868956 h 874720"/>
              <a:gd name="connsiteX11" fmla="*/ 10218926 w 10930134"/>
              <a:gd name="connsiteY11" fmla="*/ 868956 h 874720"/>
              <a:gd name="connsiteX12" fmla="*/ 7825922 w 10930134"/>
              <a:gd name="connsiteY12" fmla="*/ 868956 h 874720"/>
              <a:gd name="connsiteX13" fmla="*/ 6911522 w 10930134"/>
              <a:gd name="connsiteY13" fmla="*/ 849501 h 874720"/>
              <a:gd name="connsiteX14" fmla="*/ 6191675 w 10930134"/>
              <a:gd name="connsiteY14" fmla="*/ 830046 h 874720"/>
              <a:gd name="connsiteX15" fmla="*/ 5608016 w 10930134"/>
              <a:gd name="connsiteY15" fmla="*/ 830045 h 874720"/>
              <a:gd name="connsiteX16" fmla="*/ 5118330 w 10930134"/>
              <a:gd name="connsiteY16" fmla="*/ 767357 h 874720"/>
              <a:gd name="connsiteX17" fmla="*/ 4676099 w 10930134"/>
              <a:gd name="connsiteY17" fmla="*/ 760467 h 874720"/>
              <a:gd name="connsiteX18" fmla="*/ 4143144 w 10930134"/>
              <a:gd name="connsiteY18" fmla="*/ 756510 h 874720"/>
              <a:gd name="connsiteX19" fmla="*/ 3734582 w 10930134"/>
              <a:gd name="connsiteY19" fmla="*/ 694517 h 874720"/>
              <a:gd name="connsiteX20" fmla="*/ 3090000 w 10930134"/>
              <a:gd name="connsiteY20" fmla="*/ 613069 h 874720"/>
              <a:gd name="connsiteX21" fmla="*/ 2082466 w 10930134"/>
              <a:gd name="connsiteY21" fmla="*/ 593614 h 874720"/>
              <a:gd name="connsiteX22" fmla="*/ 213978 w 10930134"/>
              <a:gd name="connsiteY22" fmla="*/ 419116 h 874720"/>
              <a:gd name="connsiteX23" fmla="*/ 275027 w 10930134"/>
              <a:gd name="connsiteY23" fmla="*/ 251103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30134" h="874720">
                <a:moveTo>
                  <a:pt x="275027" y="251103"/>
                </a:moveTo>
                <a:cubicBezTo>
                  <a:pt x="623650" y="212477"/>
                  <a:pt x="1890298" y="227057"/>
                  <a:pt x="2305717" y="187360"/>
                </a:cubicBezTo>
                <a:cubicBezTo>
                  <a:pt x="2721136" y="147663"/>
                  <a:pt x="2583564" y="41995"/>
                  <a:pt x="2767539" y="12922"/>
                </a:cubicBezTo>
                <a:cubicBezTo>
                  <a:pt x="2951514" y="-16151"/>
                  <a:pt x="3234467" y="12922"/>
                  <a:pt x="3409565" y="12922"/>
                </a:cubicBezTo>
                <a:cubicBezTo>
                  <a:pt x="3584663" y="12922"/>
                  <a:pt x="3584662" y="6437"/>
                  <a:pt x="3818126" y="12922"/>
                </a:cubicBezTo>
                <a:cubicBezTo>
                  <a:pt x="4051590" y="19407"/>
                  <a:pt x="4015921" y="-12141"/>
                  <a:pt x="4810347" y="51831"/>
                </a:cubicBezTo>
                <a:cubicBezTo>
                  <a:pt x="5604773" y="115803"/>
                  <a:pt x="7598944" y="352842"/>
                  <a:pt x="8584680" y="396754"/>
                </a:cubicBezTo>
                <a:lnTo>
                  <a:pt x="10724766" y="315303"/>
                </a:lnTo>
                <a:cubicBezTo>
                  <a:pt x="11104145" y="311456"/>
                  <a:pt x="10835012" y="294365"/>
                  <a:pt x="10860952" y="373670"/>
                </a:cubicBezTo>
                <a:cubicBezTo>
                  <a:pt x="10886892" y="452975"/>
                  <a:pt x="10877164" y="708587"/>
                  <a:pt x="10880407" y="791135"/>
                </a:cubicBezTo>
                <a:cubicBezTo>
                  <a:pt x="10883650" y="873683"/>
                  <a:pt x="10990654" y="855986"/>
                  <a:pt x="10880407" y="868956"/>
                </a:cubicBezTo>
                <a:cubicBezTo>
                  <a:pt x="10770160" y="881926"/>
                  <a:pt x="10218926" y="868956"/>
                  <a:pt x="10218926" y="868956"/>
                </a:cubicBezTo>
                <a:lnTo>
                  <a:pt x="7825922" y="868956"/>
                </a:lnTo>
                <a:cubicBezTo>
                  <a:pt x="7274688" y="865714"/>
                  <a:pt x="7183896" y="855986"/>
                  <a:pt x="6911522" y="849501"/>
                </a:cubicBezTo>
                <a:lnTo>
                  <a:pt x="6191675" y="830046"/>
                </a:lnTo>
                <a:cubicBezTo>
                  <a:pt x="5974424" y="826803"/>
                  <a:pt x="5786907" y="840493"/>
                  <a:pt x="5608016" y="830045"/>
                </a:cubicBezTo>
                <a:cubicBezTo>
                  <a:pt x="5429125" y="819597"/>
                  <a:pt x="5273650" y="778953"/>
                  <a:pt x="5118330" y="767357"/>
                </a:cubicBezTo>
                <a:cubicBezTo>
                  <a:pt x="4963011" y="755761"/>
                  <a:pt x="4838630" y="762275"/>
                  <a:pt x="4676099" y="760467"/>
                </a:cubicBezTo>
                <a:cubicBezTo>
                  <a:pt x="4513568" y="758659"/>
                  <a:pt x="4300064" y="767502"/>
                  <a:pt x="4143144" y="756510"/>
                </a:cubicBezTo>
                <a:cubicBezTo>
                  <a:pt x="3986224" y="745518"/>
                  <a:pt x="3910106" y="718424"/>
                  <a:pt x="3734582" y="694517"/>
                </a:cubicBezTo>
                <a:cubicBezTo>
                  <a:pt x="3559058" y="670610"/>
                  <a:pt x="3365353" y="629886"/>
                  <a:pt x="3090000" y="613069"/>
                </a:cubicBezTo>
                <a:cubicBezTo>
                  <a:pt x="2814647" y="596252"/>
                  <a:pt x="2374296" y="583886"/>
                  <a:pt x="2082466" y="593614"/>
                </a:cubicBezTo>
                <a:cubicBezTo>
                  <a:pt x="1790636" y="603342"/>
                  <a:pt x="515218" y="476201"/>
                  <a:pt x="213978" y="419116"/>
                </a:cubicBezTo>
                <a:cubicBezTo>
                  <a:pt x="-87262" y="362031"/>
                  <a:pt x="-73596" y="289729"/>
                  <a:pt x="275027" y="251103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73913" y="288489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839511" y="4184439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merging and splitting </a:t>
            </a:r>
          </a:p>
        </p:txBody>
      </p:sp>
    </p:spTree>
    <p:extLst>
      <p:ext uri="{BB962C8B-B14F-4D97-AF65-F5344CB8AC3E}">
        <p14:creationId xmlns:p14="http://schemas.microsoft.com/office/powerpoint/2010/main" val="12452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</a:t>
            </a:r>
            <a:r>
              <a:rPr kumimoji="1" lang="en-US" altLang="zh-CN" b="1" u="sng" dirty="0"/>
              <a:t>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</a:t>
            </a:r>
          </a:p>
          <a:p>
            <a:r>
              <a:rPr kumimoji="1" lang="en-US" altLang="zh-CN" dirty="0"/>
              <a:t>           size</a:t>
            </a:r>
          </a:p>
          <a:p>
            <a:r>
              <a:rPr kumimoji="1" lang="en-US" altLang="zh-CN" dirty="0"/>
              <a:t>           shape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6" name="椭圆 25"/>
          <p:cNvSpPr/>
          <p:nvPr/>
        </p:nvSpPr>
        <p:spPr>
          <a:xfrm>
            <a:off x="3229140" y="1897965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2309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b="1" u="sng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b="1" u="sng" dirty="0"/>
              <a:t>x</a:t>
            </a:r>
            <a:r>
              <a:rPr kumimoji="1" lang="en-US" altLang="zh-CN" sz="2000" dirty="0"/>
              <a:t>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</a:t>
            </a:r>
          </a:p>
          <a:p>
            <a:r>
              <a:rPr kumimoji="1" lang="en-US" altLang="zh-CN" dirty="0"/>
              <a:t>           size</a:t>
            </a:r>
          </a:p>
          <a:p>
            <a:r>
              <a:rPr kumimoji="1" lang="en-US" altLang="zh-CN" dirty="0"/>
              <a:t>           shape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6" name="椭圆 25"/>
          <p:cNvSpPr/>
          <p:nvPr/>
        </p:nvSpPr>
        <p:spPr>
          <a:xfrm>
            <a:off x="1301474" y="5781871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184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b="1" u="sng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</a:t>
            </a:r>
            <a:r>
              <a:rPr kumimoji="1" lang="en-US" altLang="zh-CN" sz="2000" b="1" u="sng" dirty="0"/>
              <a:t>y</a:t>
            </a:r>
            <a:r>
              <a:rPr kumimoji="1" lang="en-US" altLang="zh-CN" sz="2000" dirty="0"/>
              <a:t>-topic it belongs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 hue:</a:t>
            </a:r>
          </a:p>
          <a:p>
            <a:r>
              <a:rPr kumimoji="1" lang="en-US" altLang="zh-CN" dirty="0"/>
              <a:t>           size</a:t>
            </a:r>
          </a:p>
          <a:p>
            <a:r>
              <a:rPr kumimoji="1" lang="en-US" altLang="zh-CN" dirty="0"/>
              <a:t>           shape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3700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  <p:bldP spid="25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35579" y="1340289"/>
            <a:ext cx="5108027" cy="551771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5579" y="1992193"/>
            <a:ext cx="4745421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bg1">
                    <a:lumMod val="50000"/>
                  </a:schemeClr>
                </a:solidFill>
              </a:rPr>
              <a:t>Data type: 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text with time stamp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_ topic flow: text cluster;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_ topics relationship</a:t>
            </a:r>
          </a:p>
          <a:p>
            <a:endParaRPr lang="en-US" altLang="zh-CN" b="1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>
                <a:solidFill>
                  <a:schemeClr val="bg1">
                    <a:lumMod val="50000"/>
                  </a:schemeClr>
                </a:solidFill>
              </a:rPr>
              <a:t>Tasks: 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_ the topic evolution trend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_ the critical event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_ the keyword correlation</a:t>
            </a:r>
          </a:p>
          <a:p>
            <a:endParaRPr lang="en-US" altLang="zh-CN" b="1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>
                <a:solidFill>
                  <a:schemeClr val="bg1">
                    <a:lumMod val="50000"/>
                  </a:schemeClr>
                </a:solidFill>
              </a:rPr>
              <a:t>Visual unit: </a:t>
            </a:r>
          </a:p>
          <a:p>
            <a:pPr marL="342900" indent="-342900">
              <a:buAutoNum type="arabicPeriod"/>
            </a:pPr>
            <a:r>
              <a:rPr lang="en-US" altLang="zh-CN" b="1">
                <a:solidFill>
                  <a:schemeClr val="bg1">
                    <a:lumMod val="50000"/>
                  </a:schemeClr>
                </a:solidFill>
              </a:rPr>
              <a:t>Stream graph</a:t>
            </a:r>
          </a:p>
          <a:p>
            <a:pPr marL="342900" indent="-342900">
              <a:buAutoNum type="arabicPeriod"/>
            </a:pPr>
            <a:r>
              <a:rPr lang="en-US" altLang="zh-CN" b="1">
                <a:solidFill>
                  <a:schemeClr val="bg1">
                    <a:lumMod val="50000"/>
                  </a:schemeClr>
                </a:solidFill>
              </a:rPr>
              <a:t>Glyph</a:t>
            </a:r>
          </a:p>
          <a:p>
            <a:pPr marL="342900" indent="-342900">
              <a:buAutoNum type="arabicPeriod"/>
            </a:pPr>
            <a:r>
              <a:rPr lang="en-US" altLang="zh-CN" b="1">
                <a:solidFill>
                  <a:schemeClr val="bg1">
                    <a:lumMod val="50000"/>
                  </a:schemeClr>
                </a:solidFill>
              </a:rPr>
              <a:t>thread</a:t>
            </a:r>
          </a:p>
          <a:p>
            <a:endParaRPr lang="en-US" altLang="zh-CN"/>
          </a:p>
          <a:p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35579" y="1355832"/>
            <a:ext cx="453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>
                <a:solidFill>
                  <a:schemeClr val="bg1">
                    <a:lumMod val="50000"/>
                  </a:schemeClr>
                </a:solidFill>
                <a:latin typeface="Braggadocio" charset="0"/>
                <a:ea typeface="Braggadocio" charset="0"/>
                <a:cs typeface="Braggadocio" charset="0"/>
              </a:rPr>
              <a:t>introduction</a:t>
            </a:r>
            <a:endParaRPr kumimoji="1" lang="zh-CN" altLang="en-US" sz="3600" b="1">
              <a:solidFill>
                <a:schemeClr val="bg1">
                  <a:lumMod val="50000"/>
                </a:schemeClr>
              </a:solidFill>
              <a:latin typeface="Braggadocio" charset="0"/>
              <a:ea typeface="Braggadocio" charset="0"/>
              <a:cs typeface="Braggadoci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910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dirty="0"/>
              <a:t>position/region: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</a:t>
            </a:r>
            <a:r>
              <a:rPr kumimoji="1" lang="en-US" altLang="zh-CN" b="1" u="sng" dirty="0"/>
              <a:t>color hue: </a:t>
            </a:r>
            <a:r>
              <a:rPr kumimoji="1" lang="en-US" altLang="zh-CN" dirty="0"/>
              <a:t>no meaning</a:t>
            </a:r>
          </a:p>
          <a:p>
            <a:r>
              <a:rPr kumimoji="1" lang="en-US" altLang="zh-CN" dirty="0"/>
              <a:t>           color saturation/opacity: no meaning</a:t>
            </a:r>
            <a:endParaRPr kumimoji="1" lang="en-US" altLang="zh-CN" b="1" u="sng" dirty="0"/>
          </a:p>
          <a:p>
            <a:r>
              <a:rPr kumimoji="1" lang="en-US" altLang="zh-CN" dirty="0"/>
              <a:t>           size</a:t>
            </a:r>
          </a:p>
          <a:p>
            <a:r>
              <a:rPr kumimoji="1" lang="en-US" altLang="zh-CN" dirty="0"/>
              <a:t>           shape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491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color: no meaning</a:t>
            </a:r>
          </a:p>
          <a:p>
            <a:r>
              <a:rPr kumimoji="1" lang="en-US" altLang="zh-CN" dirty="0"/>
              <a:t>           color saturation/opacity: no meaning</a:t>
            </a:r>
            <a:endParaRPr kumimoji="1" lang="en-US" altLang="zh-CN" b="1" u="sng" dirty="0"/>
          </a:p>
          <a:p>
            <a:r>
              <a:rPr kumimoji="1" lang="en-US" altLang="zh-CN" dirty="0"/>
              <a:t>           </a:t>
            </a:r>
            <a:r>
              <a:rPr kumimoji="1" lang="en-US" altLang="zh-CN" b="1" u="sng" dirty="0"/>
              <a:t>size</a:t>
            </a:r>
            <a:r>
              <a:rPr kumimoji="1" lang="en-US" altLang="zh-CN" dirty="0"/>
              <a:t>: importance score of this event</a:t>
            </a:r>
            <a:endParaRPr kumimoji="1" lang="en-US" altLang="zh-CN" b="1" u="sng" dirty="0"/>
          </a:p>
          <a:p>
            <a:r>
              <a:rPr kumimoji="1" lang="en-US" altLang="zh-CN" dirty="0"/>
              <a:t>           shape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color: no meaning</a:t>
            </a:r>
          </a:p>
          <a:p>
            <a:r>
              <a:rPr kumimoji="1" lang="en-US" altLang="zh-CN" dirty="0"/>
              <a:t>           color saturation/opacity: no meaning</a:t>
            </a:r>
            <a:endParaRPr kumimoji="1" lang="en-US" altLang="zh-CN" b="1" u="sng" dirty="0"/>
          </a:p>
          <a:p>
            <a:r>
              <a:rPr kumimoji="1" lang="en-US" altLang="zh-CN" dirty="0"/>
              <a:t>           size: importance score of this event</a:t>
            </a:r>
            <a:endParaRPr kumimoji="1" lang="en-US" altLang="zh-CN" b="1" u="sng" dirty="0"/>
          </a:p>
          <a:p>
            <a:r>
              <a:rPr kumimoji="1" lang="en-US" altLang="zh-CN" dirty="0"/>
              <a:t>           </a:t>
            </a:r>
            <a:r>
              <a:rPr kumimoji="1" lang="en-US" altLang="zh-CN" b="1" u="sng" dirty="0"/>
              <a:t>shape: </a:t>
            </a:r>
            <a:r>
              <a:rPr kumimoji="1" lang="en-US" altLang="zh-CN" dirty="0"/>
              <a:t>source, sink, split, merge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7265" y="2996055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solidFill>
                  <a:schemeClr val="bg1">
                    <a:lumMod val="50000"/>
                  </a:schemeClr>
                </a:solidFill>
              </a:rPr>
              <a:t>source</a:t>
            </a:r>
            <a:endParaRPr kumimoji="1" lang="zh-CN" altLang="en-US" b="1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109465" y="465340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471762" y="547267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>
                <a:solidFill>
                  <a:schemeClr val="bg1">
                    <a:lumMod val="50000"/>
                  </a:schemeClr>
                </a:solidFill>
              </a:rPr>
              <a:t>sink</a:t>
            </a:r>
            <a:endParaRPr kumimoji="1" lang="zh-CN" altLang="en-US" b="1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02469" y="3256466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388269" y="3847016"/>
            <a:ext cx="329932" cy="312476"/>
            <a:chOff x="3785191" y="4570633"/>
            <a:chExt cx="481617" cy="376574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180233" y="3297763"/>
            <a:ext cx="763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>
                <a:solidFill>
                  <a:schemeClr val="bg1">
                    <a:lumMod val="50000"/>
                  </a:schemeClr>
                </a:solidFill>
              </a:rPr>
              <a:t>split</a:t>
            </a:r>
            <a:endParaRPr kumimoji="1" lang="zh-CN" altLang="en-US" sz="2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536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  <p:bldP spid="25" grpId="0" animBg="1"/>
      <p:bldP spid="22" grpId="0" animBg="1"/>
      <p:bldP spid="26" grpId="0" animBg="1"/>
      <p:bldP spid="5" grpId="0"/>
      <p:bldP spid="30" grpId="0"/>
      <p:bldP spid="11" grpId="0" animBg="1"/>
      <p:bldP spid="33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795931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Glyph:</a:t>
            </a:r>
          </a:p>
          <a:p>
            <a:r>
              <a:rPr kumimoji="1" lang="en-US" altLang="zh-CN" dirty="0"/>
              <a:t>Node: encode: an event of a topic flow</a:t>
            </a:r>
          </a:p>
          <a:p>
            <a:r>
              <a:rPr kumimoji="1" lang="en-US" altLang="zh-CN" sz="2000" b="1" dirty="0"/>
              <a:t>         </a:t>
            </a:r>
            <a:r>
              <a:rPr kumimoji="1" lang="en-US" altLang="zh-CN" sz="2000" dirty="0"/>
              <a:t>position:</a:t>
            </a:r>
            <a:r>
              <a:rPr kumimoji="1" lang="en-US" altLang="zh-CN" sz="2000" b="1" dirty="0"/>
              <a:t> </a:t>
            </a:r>
            <a:r>
              <a:rPr kumimoji="1" lang="en-US" altLang="zh-CN" sz="2000" dirty="0"/>
              <a:t>x-time point, y-topic</a:t>
            </a:r>
            <a:endParaRPr kumimoji="1" lang="en-US" altLang="zh-CN" sz="2000" b="1" u="sng" dirty="0"/>
          </a:p>
          <a:p>
            <a:r>
              <a:rPr kumimoji="1" lang="en-US" altLang="zh-CN" dirty="0"/>
              <a:t>           color hue: no meaning</a:t>
            </a:r>
          </a:p>
          <a:p>
            <a:r>
              <a:rPr kumimoji="1" lang="en-US" altLang="zh-CN" dirty="0"/>
              <a:t>           color saturation/opacity: no meaning</a:t>
            </a:r>
            <a:endParaRPr kumimoji="1" lang="en-US" altLang="zh-CN" b="1" u="sng" dirty="0"/>
          </a:p>
          <a:p>
            <a:r>
              <a:rPr kumimoji="1" lang="en-US" altLang="zh-CN" dirty="0"/>
              <a:t>           size: importance score of this event</a:t>
            </a:r>
            <a:endParaRPr kumimoji="1" lang="en-US" altLang="zh-CN" b="1" u="sng" dirty="0"/>
          </a:p>
          <a:p>
            <a:r>
              <a:rPr kumimoji="1" lang="en-US" altLang="zh-CN" dirty="0"/>
              <a:t>           </a:t>
            </a:r>
            <a:r>
              <a:rPr kumimoji="1" lang="en-US" altLang="zh-CN" b="1" u="sng" dirty="0"/>
              <a:t>shape: </a:t>
            </a:r>
            <a:r>
              <a:rPr kumimoji="1" lang="en-US" altLang="zh-CN" dirty="0"/>
              <a:t>source, sink, split, merge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46784" y="3196057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388269" y="3847016"/>
            <a:ext cx="329932" cy="312476"/>
            <a:chOff x="3785191" y="4570633"/>
            <a:chExt cx="481617" cy="376574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46" name="Rectangle: Rounded Corners 45"/>
          <p:cNvSpPr/>
          <p:nvPr/>
        </p:nvSpPr>
        <p:spPr>
          <a:xfrm>
            <a:off x="6509963" y="3064020"/>
            <a:ext cx="769726" cy="62618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484704" y="2036608"/>
            <a:ext cx="4030462" cy="1532334"/>
          </a:xfrm>
          <a:prstGeom prst="roundRect">
            <a:avLst/>
          </a:prstGeom>
          <a:solidFill>
            <a:srgbClr val="FF3B3B">
              <a:alpha val="72157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Question/Reminder: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describes a topic flow/a time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starts/end at time point 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is about topic 1/topic 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It is described by more/less documents than topic 2a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0279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/>
              <a:t>Thread:</a:t>
            </a:r>
          </a:p>
          <a:p>
            <a:r>
              <a:rPr kumimoji="1" lang="en-US" altLang="zh-CN" sz="2000"/>
              <a:t>Line</a:t>
            </a:r>
            <a:r>
              <a:rPr kumimoji="1" lang="en-US" altLang="zh-CN"/>
              <a:t>--</a:t>
            </a:r>
            <a:r>
              <a:rPr kumimoji="1" lang="en-US" altLang="zh-CN" b="1" u="sng"/>
              <a:t>encode</a:t>
            </a:r>
            <a:r>
              <a:rPr kumimoji="1" lang="en-US" altLang="zh-CN"/>
              <a:t>: keyword</a:t>
            </a:r>
          </a:p>
          <a:p>
            <a:r>
              <a:rPr kumimoji="1" lang="en-US" altLang="zh-CN" sz="2000" b="1"/>
              <a:t>         </a:t>
            </a:r>
            <a:r>
              <a:rPr kumimoji="1" lang="en-US" altLang="zh-CN" sz="2000"/>
              <a:t>position:</a:t>
            </a:r>
            <a:r>
              <a:rPr kumimoji="1" lang="en-US" altLang="zh-CN" sz="2000" b="1"/>
              <a:t> </a:t>
            </a:r>
            <a:r>
              <a:rPr kumimoji="1" lang="en-US" altLang="zh-CN" sz="2000"/>
              <a:t>x-exist time period, y-topic it belongs</a:t>
            </a:r>
            <a:endParaRPr kumimoji="1" lang="en-US" altLang="zh-CN" sz="2000" b="1"/>
          </a:p>
          <a:p>
            <a:r>
              <a:rPr kumimoji="1" lang="en-US" altLang="zh-CN" sz="2000" b="1"/>
              <a:t>          </a:t>
            </a:r>
            <a:r>
              <a:rPr kumimoji="1" lang="en-US" altLang="zh-CN"/>
              <a:t>color: no meaning</a:t>
            </a:r>
          </a:p>
          <a:p>
            <a:r>
              <a:rPr kumimoji="1" lang="en-US" altLang="zh-CN"/>
              <a:t>           thickness: thick one: primary keyword</a:t>
            </a:r>
          </a:p>
          <a:p>
            <a:r>
              <a:rPr kumimoji="1" lang="en-US" altLang="zh-CN"/>
              <a:t>                          thin one: non primary keywords</a:t>
            </a:r>
            <a:endParaRPr kumimoji="1" lang="en-US" altLang="zh-CN" b="1" u="sng"/>
          </a:p>
          <a:p>
            <a:r>
              <a:rPr kumimoji="1" lang="en-US" altLang="zh-CN"/>
              <a:t> 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rgbClr val="ED7D31">
              <a:alpha val="50196"/>
            </a:srgbClr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rgbClr val="ED7D31">
              <a:alpha val="60000"/>
            </a:srgbClr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85019" y="1863817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571500" y="2247232"/>
            <a:ext cx="550545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52714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/>
              <a:t>Thread:</a:t>
            </a:r>
          </a:p>
          <a:p>
            <a:r>
              <a:rPr kumimoji="1" lang="en-US" altLang="zh-CN" sz="2000"/>
              <a:t>Line</a:t>
            </a:r>
            <a:r>
              <a:rPr kumimoji="1" lang="en-US" altLang="zh-CN"/>
              <a:t>--encode: keyword</a:t>
            </a:r>
          </a:p>
          <a:p>
            <a:r>
              <a:rPr kumimoji="1" lang="en-US" altLang="zh-CN" sz="2000" b="1"/>
              <a:t>         position</a:t>
            </a:r>
            <a:r>
              <a:rPr kumimoji="1" lang="en-US" altLang="zh-CN" sz="2000"/>
              <a:t>:</a:t>
            </a:r>
            <a:r>
              <a:rPr kumimoji="1" lang="en-US" altLang="zh-CN" sz="2000" b="1"/>
              <a:t> </a:t>
            </a:r>
            <a:r>
              <a:rPr kumimoji="1" lang="en-US" altLang="zh-CN" sz="2000" b="1" u="sng"/>
              <a:t>x</a:t>
            </a:r>
            <a:r>
              <a:rPr kumimoji="1" lang="en-US" altLang="zh-CN" sz="2000"/>
              <a:t>-exist time period, y-topic it belongs</a:t>
            </a:r>
            <a:endParaRPr kumimoji="1" lang="en-US" altLang="zh-CN" sz="2000" b="1"/>
          </a:p>
          <a:p>
            <a:r>
              <a:rPr kumimoji="1" lang="en-US" altLang="zh-CN" sz="2000" b="1"/>
              <a:t>          </a:t>
            </a:r>
            <a:r>
              <a:rPr kumimoji="1" lang="en-US" altLang="zh-CN"/>
              <a:t>color: no meaning</a:t>
            </a:r>
          </a:p>
          <a:p>
            <a:r>
              <a:rPr kumimoji="1" lang="en-US" altLang="zh-CN"/>
              <a:t>           thickness: thick one: primary keyword</a:t>
            </a:r>
          </a:p>
          <a:p>
            <a:r>
              <a:rPr kumimoji="1" lang="en-US" altLang="zh-CN"/>
              <a:t>                          thin one: non primary keywords</a:t>
            </a:r>
            <a:endParaRPr kumimoji="1" lang="en-US" altLang="zh-CN" b="1" u="sng"/>
          </a:p>
          <a:p>
            <a:r>
              <a:rPr kumimoji="1" lang="en-US" altLang="zh-CN"/>
              <a:t> 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790048"/>
            <a:ext cx="811299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2" name="组 11"/>
          <p:cNvGrpSpPr/>
          <p:nvPr/>
        </p:nvGrpSpPr>
        <p:grpSpPr>
          <a:xfrm>
            <a:off x="1220731" y="2761921"/>
            <a:ext cx="1725152" cy="3405313"/>
            <a:chOff x="1220731" y="2761921"/>
            <a:chExt cx="1725152" cy="3405313"/>
          </a:xfrm>
        </p:grpSpPr>
        <p:cxnSp>
          <p:nvCxnSpPr>
            <p:cNvPr id="5" name="直线连接符 4"/>
            <p:cNvCxnSpPr/>
            <p:nvPr/>
          </p:nvCxnSpPr>
          <p:spPr>
            <a:xfrm>
              <a:off x="2021610" y="31434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220731" y="2761921"/>
              <a:ext cx="1725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Start time point</a:t>
              </a:r>
              <a:endParaRPr kumimoji="1" lang="zh-CN" altLang="en-US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9374131" y="2914321"/>
            <a:ext cx="1643399" cy="3405313"/>
            <a:chOff x="9374131" y="2914321"/>
            <a:chExt cx="1643399" cy="3405313"/>
          </a:xfrm>
        </p:grpSpPr>
        <p:cxnSp>
          <p:nvCxnSpPr>
            <p:cNvPr id="48" name="直线连接符 47"/>
            <p:cNvCxnSpPr/>
            <p:nvPr/>
          </p:nvCxnSpPr>
          <p:spPr>
            <a:xfrm>
              <a:off x="10175010" y="32958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9374131" y="2914321"/>
              <a:ext cx="16433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end time point</a:t>
              </a:r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3204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/>
              <a:t>Thread:</a:t>
            </a:r>
          </a:p>
          <a:p>
            <a:r>
              <a:rPr kumimoji="1" lang="en-US" altLang="zh-CN" sz="2000"/>
              <a:t>Line</a:t>
            </a:r>
            <a:r>
              <a:rPr kumimoji="1" lang="en-US" altLang="zh-CN"/>
              <a:t>--encode: keyword</a:t>
            </a:r>
          </a:p>
          <a:p>
            <a:r>
              <a:rPr kumimoji="1" lang="en-US" altLang="zh-CN" sz="2000" b="1"/>
              <a:t>         position</a:t>
            </a:r>
            <a:r>
              <a:rPr kumimoji="1" lang="en-US" altLang="zh-CN" sz="2000"/>
              <a:t>: x-exist time period, </a:t>
            </a:r>
            <a:r>
              <a:rPr kumimoji="1" lang="en-US" altLang="zh-CN" sz="2000" b="1"/>
              <a:t>y-topic it belongs</a:t>
            </a:r>
          </a:p>
          <a:p>
            <a:r>
              <a:rPr kumimoji="1" lang="en-US" altLang="zh-CN" sz="2000" b="1"/>
              <a:t>          </a:t>
            </a:r>
            <a:r>
              <a:rPr kumimoji="1" lang="en-US" altLang="zh-CN"/>
              <a:t>color: no meaning</a:t>
            </a:r>
          </a:p>
          <a:p>
            <a:r>
              <a:rPr kumimoji="1" lang="en-US" altLang="zh-CN"/>
              <a:t>           thickness: thick one: primary keyword</a:t>
            </a:r>
          </a:p>
          <a:p>
            <a:r>
              <a:rPr kumimoji="1" lang="en-US" altLang="zh-CN"/>
              <a:t>                          thin one: non primary keywords</a:t>
            </a:r>
            <a:endParaRPr kumimoji="1" lang="en-US" altLang="zh-CN" b="1" u="sng"/>
          </a:p>
          <a:p>
            <a:r>
              <a:rPr kumimoji="1" lang="en-US" altLang="zh-CN"/>
              <a:t> 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任意形状 49"/>
          <p:cNvSpPr/>
          <p:nvPr/>
        </p:nvSpPr>
        <p:spPr>
          <a:xfrm>
            <a:off x="5711190" y="2520832"/>
            <a:ext cx="5071110" cy="11177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5071110"/>
              <a:gd name="connsiteY0" fmla="*/ 1117718 h 1117718"/>
              <a:gd name="connsiteX1" fmla="*/ 613410 w 5071110"/>
              <a:gd name="connsiteY1" fmla="*/ 1041518 h 1117718"/>
              <a:gd name="connsiteX2" fmla="*/ 994410 w 5071110"/>
              <a:gd name="connsiteY2" fmla="*/ 946268 h 1117718"/>
              <a:gd name="connsiteX3" fmla="*/ 1280160 w 5071110"/>
              <a:gd name="connsiteY3" fmla="*/ 755768 h 1117718"/>
              <a:gd name="connsiteX4" fmla="*/ 1508760 w 5071110"/>
              <a:gd name="connsiteY4" fmla="*/ 393818 h 1117718"/>
              <a:gd name="connsiteX5" fmla="*/ 1813560 w 5071110"/>
              <a:gd name="connsiteY5" fmla="*/ 184268 h 1117718"/>
              <a:gd name="connsiteX6" fmla="*/ 2366010 w 5071110"/>
              <a:gd name="connsiteY6" fmla="*/ 203318 h 1117718"/>
              <a:gd name="connsiteX7" fmla="*/ 2861310 w 5071110"/>
              <a:gd name="connsiteY7" fmla="*/ 260468 h 1117718"/>
              <a:gd name="connsiteX8" fmla="*/ 3299460 w 5071110"/>
              <a:gd name="connsiteY8" fmla="*/ 12818 h 1117718"/>
              <a:gd name="connsiteX9" fmla="*/ 3890010 w 5071110"/>
              <a:gd name="connsiteY9" fmla="*/ 50918 h 1117718"/>
              <a:gd name="connsiteX10" fmla="*/ 4442460 w 5071110"/>
              <a:gd name="connsiteY10" fmla="*/ 184268 h 1117718"/>
              <a:gd name="connsiteX11" fmla="*/ 5071110 w 5071110"/>
              <a:gd name="connsiteY11" fmla="*/ 260468 h 111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71110" h="1117718">
                <a:moveTo>
                  <a:pt x="0" y="1117718"/>
                </a:moveTo>
                <a:cubicBezTo>
                  <a:pt x="166687" y="1109780"/>
                  <a:pt x="447675" y="1070093"/>
                  <a:pt x="613410" y="1041518"/>
                </a:cubicBezTo>
                <a:cubicBezTo>
                  <a:pt x="779145" y="1012943"/>
                  <a:pt x="883285" y="993893"/>
                  <a:pt x="994410" y="946268"/>
                </a:cubicBezTo>
                <a:cubicBezTo>
                  <a:pt x="1105535" y="898643"/>
                  <a:pt x="1194435" y="847843"/>
                  <a:pt x="1280160" y="755768"/>
                </a:cubicBezTo>
                <a:cubicBezTo>
                  <a:pt x="1365885" y="663693"/>
                  <a:pt x="1419860" y="489068"/>
                  <a:pt x="1508760" y="393818"/>
                </a:cubicBezTo>
                <a:cubicBezTo>
                  <a:pt x="1597660" y="298568"/>
                  <a:pt x="1670685" y="216018"/>
                  <a:pt x="1813560" y="184268"/>
                </a:cubicBezTo>
                <a:cubicBezTo>
                  <a:pt x="1956435" y="152518"/>
                  <a:pt x="2191385" y="190618"/>
                  <a:pt x="2366010" y="203318"/>
                </a:cubicBezTo>
                <a:cubicBezTo>
                  <a:pt x="2540635" y="216018"/>
                  <a:pt x="2705735" y="292218"/>
                  <a:pt x="2861310" y="260468"/>
                </a:cubicBezTo>
                <a:cubicBezTo>
                  <a:pt x="3016885" y="228718"/>
                  <a:pt x="3128010" y="47743"/>
                  <a:pt x="3299460" y="12818"/>
                </a:cubicBezTo>
                <a:cubicBezTo>
                  <a:pt x="3470910" y="-22107"/>
                  <a:pt x="3699510" y="22343"/>
                  <a:pt x="3890010" y="50918"/>
                </a:cubicBezTo>
                <a:cubicBezTo>
                  <a:pt x="4080510" y="79493"/>
                  <a:pt x="4245610" y="149343"/>
                  <a:pt x="4442460" y="184268"/>
                </a:cubicBezTo>
                <a:cubicBezTo>
                  <a:pt x="4639310" y="219193"/>
                  <a:pt x="5071110" y="260468"/>
                  <a:pt x="507111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任意形状 50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499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27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/>
              <a:t>Thread:</a:t>
            </a:r>
          </a:p>
          <a:p>
            <a:r>
              <a:rPr kumimoji="1" lang="en-US" altLang="zh-CN" sz="2000"/>
              <a:t>Line</a:t>
            </a:r>
            <a:r>
              <a:rPr kumimoji="1" lang="en-US" altLang="zh-CN"/>
              <a:t>--encode: keyword</a:t>
            </a:r>
          </a:p>
          <a:p>
            <a:r>
              <a:rPr kumimoji="1" lang="en-US" altLang="zh-CN" sz="2000"/>
              <a:t>         position: x-exist time period, y-topic it belongs</a:t>
            </a:r>
          </a:p>
          <a:p>
            <a:r>
              <a:rPr kumimoji="1" lang="en-US" altLang="zh-CN" sz="2000" b="1"/>
              <a:t>          </a:t>
            </a:r>
            <a:r>
              <a:rPr kumimoji="1" lang="en-US" altLang="zh-CN" b="1" u="sng"/>
              <a:t>color</a:t>
            </a:r>
            <a:r>
              <a:rPr kumimoji="1" lang="en-US" altLang="zh-CN"/>
              <a:t>: category</a:t>
            </a:r>
          </a:p>
          <a:p>
            <a:r>
              <a:rPr kumimoji="1" lang="en-US" altLang="zh-CN"/>
              <a:t>           thickness: thick one: primary keyword</a:t>
            </a:r>
          </a:p>
          <a:p>
            <a:r>
              <a:rPr kumimoji="1" lang="en-US" altLang="zh-CN"/>
              <a:t>                          thin one: non primary keywords</a:t>
            </a:r>
            <a:endParaRPr kumimoji="1" lang="en-US" altLang="zh-CN" b="1" u="sng"/>
          </a:p>
          <a:p>
            <a:r>
              <a:rPr kumimoji="1" lang="en-US" altLang="zh-CN"/>
              <a:t> 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555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28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/>
              <a:t>Thread:</a:t>
            </a:r>
          </a:p>
          <a:p>
            <a:r>
              <a:rPr kumimoji="1" lang="en-US" altLang="zh-CN" sz="2000"/>
              <a:t>Line</a:t>
            </a:r>
            <a:r>
              <a:rPr kumimoji="1" lang="en-US" altLang="zh-CN"/>
              <a:t>--encode: keyword</a:t>
            </a:r>
          </a:p>
          <a:p>
            <a:r>
              <a:rPr kumimoji="1" lang="en-US" altLang="zh-CN" sz="2000"/>
              <a:t>         position: x-exist time period, y-topic it belongs</a:t>
            </a:r>
          </a:p>
          <a:p>
            <a:r>
              <a:rPr kumimoji="1" lang="en-US" altLang="zh-CN" sz="2000"/>
              <a:t>          </a:t>
            </a:r>
            <a:r>
              <a:rPr kumimoji="1" lang="en-US" altLang="zh-CN"/>
              <a:t>color: category</a:t>
            </a:r>
          </a:p>
          <a:p>
            <a:r>
              <a:rPr kumimoji="1" lang="en-US" altLang="zh-CN"/>
              <a:t>          </a:t>
            </a:r>
            <a:r>
              <a:rPr kumimoji="1" lang="en-US" altLang="zh-CN" b="1" u="sng"/>
              <a:t> thickness</a:t>
            </a:r>
            <a:r>
              <a:rPr kumimoji="1" lang="en-US" altLang="zh-CN"/>
              <a:t>: thick one: primary keyword</a:t>
            </a:r>
          </a:p>
          <a:p>
            <a:r>
              <a:rPr kumimoji="1" lang="en-US" altLang="zh-CN"/>
              <a:t>                          thin one: non primary keywords</a:t>
            </a:r>
            <a:endParaRPr kumimoji="1" lang="en-US" altLang="zh-CN" b="1" u="sng"/>
          </a:p>
          <a:p>
            <a:r>
              <a:rPr kumimoji="1" lang="en-US" altLang="zh-CN"/>
              <a:t> 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64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29</a:t>
            </a:fld>
            <a:endParaRPr kumimoji="1" lang="zh-CN" altLang="en-US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2a</a:t>
            </a:r>
            <a:endParaRPr kumimoji="1" lang="zh-CN" altLang="en-US" sz="2400" b="1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Thread:</a:t>
            </a:r>
          </a:p>
          <a:p>
            <a:r>
              <a:rPr kumimoji="1" lang="en-US" altLang="zh-CN" sz="2000" dirty="0"/>
              <a:t>Line</a:t>
            </a:r>
            <a:r>
              <a:rPr kumimoji="1" lang="en-US" altLang="zh-CN" dirty="0"/>
              <a:t>--encode: keyword</a:t>
            </a:r>
          </a:p>
          <a:p>
            <a:r>
              <a:rPr kumimoji="1" lang="en-US" altLang="zh-CN" sz="2000" dirty="0"/>
              <a:t>         position: x-exist time period, y-topic it belongs</a:t>
            </a:r>
          </a:p>
          <a:p>
            <a:r>
              <a:rPr kumimoji="1" lang="en-US" altLang="zh-CN" sz="2000" dirty="0"/>
              <a:t>          </a:t>
            </a:r>
            <a:r>
              <a:rPr kumimoji="1" lang="en-US" altLang="zh-CN" dirty="0"/>
              <a:t>color: category</a:t>
            </a:r>
          </a:p>
          <a:p>
            <a:r>
              <a:rPr kumimoji="1" lang="en-US" altLang="zh-CN" dirty="0"/>
              <a:t>          </a:t>
            </a:r>
            <a:r>
              <a:rPr kumimoji="1" lang="en-US" altLang="zh-CN" b="1" u="sng" dirty="0"/>
              <a:t> </a:t>
            </a:r>
            <a:r>
              <a:rPr kumimoji="1" lang="en-US" altLang="zh-CN" dirty="0"/>
              <a:t>thickness: thick one: primary keyword</a:t>
            </a:r>
          </a:p>
          <a:p>
            <a:r>
              <a:rPr kumimoji="1" lang="en-US" altLang="zh-CN" dirty="0"/>
              <a:t>                          thin one: non primary keywords</a:t>
            </a:r>
            <a:endParaRPr kumimoji="1" lang="en-US" altLang="zh-CN" b="1" u="sng" dirty="0"/>
          </a:p>
          <a:p>
            <a:r>
              <a:rPr kumimoji="1" lang="en-US" altLang="zh-CN" dirty="0"/>
              <a:t>           </a:t>
            </a:r>
            <a:r>
              <a:rPr kumimoji="1" lang="en-US" altLang="zh-CN" b="1" u="sng" dirty="0"/>
              <a:t>intensity: </a:t>
            </a:r>
            <a:r>
              <a:rPr lang="en-US" altLang="zh-CN" dirty="0"/>
              <a:t>occurrence number of all involved keywords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2b</a:t>
            </a:r>
            <a:endParaRPr kumimoji="1" lang="zh-CN" altLang="en-US" sz="2400" b="1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Topic 1a</a:t>
            </a:r>
            <a:endParaRPr kumimoji="1" lang="zh-CN" altLang="en-US" sz="2400" b="1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/>
              <a:t>topic 2c</a:t>
            </a:r>
            <a:endParaRPr kumimoji="1" lang="zh-CN" altLang="en-US" sz="1600" b="1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587973"/>
            <a:ext cx="8112990" cy="588665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81144 h 567067"/>
              <a:gd name="connsiteX1" fmla="*/ 228600 w 5505450"/>
              <a:gd name="connsiteY1" fmla="*/ 181144 h 567067"/>
              <a:gd name="connsiteX2" fmla="*/ 438150 w 5505450"/>
              <a:gd name="connsiteY2" fmla="*/ 200194 h 567067"/>
              <a:gd name="connsiteX3" fmla="*/ 698727 w 5505450"/>
              <a:gd name="connsiteY3" fmla="*/ 295444 h 567067"/>
              <a:gd name="connsiteX4" fmla="*/ 940254 w 5505450"/>
              <a:gd name="connsiteY4" fmla="*/ 409744 h 567067"/>
              <a:gd name="connsiteX5" fmla="*/ 1196073 w 5505450"/>
              <a:gd name="connsiteY5" fmla="*/ 562144 h 567067"/>
              <a:gd name="connsiteX6" fmla="*/ 1488627 w 5505450"/>
              <a:gd name="connsiteY6" fmla="*/ 524044 h 567067"/>
              <a:gd name="connsiteX7" fmla="*/ 1825405 w 5505450"/>
              <a:gd name="connsiteY7" fmla="*/ 466894 h 567067"/>
              <a:gd name="connsiteX8" fmla="*/ 2265600 w 5505450"/>
              <a:gd name="connsiteY8" fmla="*/ 162094 h 567067"/>
              <a:gd name="connsiteX9" fmla="*/ 2505082 w 5505450"/>
              <a:gd name="connsiteY9" fmla="*/ 28744 h 567067"/>
              <a:gd name="connsiteX10" fmla="*/ 2879277 w 5505450"/>
              <a:gd name="connsiteY10" fmla="*/ 104944 h 567067"/>
              <a:gd name="connsiteX11" fmla="*/ 3266400 w 5505450"/>
              <a:gd name="connsiteY11" fmla="*/ 333544 h 567067"/>
              <a:gd name="connsiteX12" fmla="*/ 3558273 w 5505450"/>
              <a:gd name="connsiteY12" fmla="*/ 428794 h 567067"/>
              <a:gd name="connsiteX13" fmla="*/ 3837900 w 5505450"/>
              <a:gd name="connsiteY13" fmla="*/ 314494 h 567067"/>
              <a:gd name="connsiteX14" fmla="*/ 3994730 w 5505450"/>
              <a:gd name="connsiteY14" fmla="*/ 550 h 567067"/>
              <a:gd name="connsiteX15" fmla="*/ 4343400 w 5505450"/>
              <a:gd name="connsiteY15" fmla="*/ 238294 h 567067"/>
              <a:gd name="connsiteX16" fmla="*/ 4572000 w 5505450"/>
              <a:gd name="connsiteY16" fmla="*/ 238294 h 567067"/>
              <a:gd name="connsiteX17" fmla="*/ 4838700 w 5505450"/>
              <a:gd name="connsiteY17" fmla="*/ 238294 h 567067"/>
              <a:gd name="connsiteX18" fmla="*/ 5029200 w 5505450"/>
              <a:gd name="connsiteY18" fmla="*/ 238294 h 567067"/>
              <a:gd name="connsiteX19" fmla="*/ 5257800 w 5505450"/>
              <a:gd name="connsiteY19" fmla="*/ 238294 h 567067"/>
              <a:gd name="connsiteX20" fmla="*/ 5505450 w 5505450"/>
              <a:gd name="connsiteY20" fmla="*/ 257344 h 567067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72000 w 5505450"/>
              <a:gd name="connsiteY16" fmla="*/ 23891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183339 w 5505450"/>
              <a:gd name="connsiteY19" fmla="*/ 549809 h 567686"/>
              <a:gd name="connsiteX20" fmla="*/ 5505450 w 5505450"/>
              <a:gd name="connsiteY20" fmla="*/ 257963 h 567686"/>
              <a:gd name="connsiteX0" fmla="*/ 0 w 5505450"/>
              <a:gd name="connsiteY0" fmla="*/ 182102 h 568025"/>
              <a:gd name="connsiteX1" fmla="*/ 228600 w 5505450"/>
              <a:gd name="connsiteY1" fmla="*/ 182102 h 568025"/>
              <a:gd name="connsiteX2" fmla="*/ 438150 w 5505450"/>
              <a:gd name="connsiteY2" fmla="*/ 201152 h 568025"/>
              <a:gd name="connsiteX3" fmla="*/ 698727 w 5505450"/>
              <a:gd name="connsiteY3" fmla="*/ 296402 h 568025"/>
              <a:gd name="connsiteX4" fmla="*/ 940254 w 5505450"/>
              <a:gd name="connsiteY4" fmla="*/ 410702 h 568025"/>
              <a:gd name="connsiteX5" fmla="*/ 1196073 w 5505450"/>
              <a:gd name="connsiteY5" fmla="*/ 563102 h 568025"/>
              <a:gd name="connsiteX6" fmla="*/ 1488627 w 5505450"/>
              <a:gd name="connsiteY6" fmla="*/ 525002 h 568025"/>
              <a:gd name="connsiteX7" fmla="*/ 1825405 w 5505450"/>
              <a:gd name="connsiteY7" fmla="*/ 467852 h 568025"/>
              <a:gd name="connsiteX8" fmla="*/ 2265600 w 5505450"/>
              <a:gd name="connsiteY8" fmla="*/ 163052 h 568025"/>
              <a:gd name="connsiteX9" fmla="*/ 2505082 w 5505450"/>
              <a:gd name="connsiteY9" fmla="*/ 29702 h 568025"/>
              <a:gd name="connsiteX10" fmla="*/ 2879277 w 5505450"/>
              <a:gd name="connsiteY10" fmla="*/ 105902 h 568025"/>
              <a:gd name="connsiteX11" fmla="*/ 3266400 w 5505450"/>
              <a:gd name="connsiteY11" fmla="*/ 334502 h 568025"/>
              <a:gd name="connsiteX12" fmla="*/ 3558273 w 5505450"/>
              <a:gd name="connsiteY12" fmla="*/ 429752 h 568025"/>
              <a:gd name="connsiteX13" fmla="*/ 3837900 w 5505450"/>
              <a:gd name="connsiteY13" fmla="*/ 315452 h 568025"/>
              <a:gd name="connsiteX14" fmla="*/ 3994730 w 5505450"/>
              <a:gd name="connsiteY14" fmla="*/ 1508 h 568025"/>
              <a:gd name="connsiteX15" fmla="*/ 4380631 w 5505450"/>
              <a:gd name="connsiteY15" fmla="*/ 458708 h 568025"/>
              <a:gd name="connsiteX16" fmla="*/ 4596820 w 5505450"/>
              <a:gd name="connsiteY16" fmla="*/ 56372 h 568025"/>
              <a:gd name="connsiteX17" fmla="*/ 4826290 w 5505450"/>
              <a:gd name="connsiteY17" fmla="*/ 531860 h 568025"/>
              <a:gd name="connsiteX18" fmla="*/ 4979560 w 5505450"/>
              <a:gd name="connsiteY18" fmla="*/ 184388 h 568025"/>
              <a:gd name="connsiteX19" fmla="*/ 5183339 w 5505450"/>
              <a:gd name="connsiteY19" fmla="*/ 550148 h 568025"/>
              <a:gd name="connsiteX20" fmla="*/ 5505450 w 5505450"/>
              <a:gd name="connsiteY20" fmla="*/ 258302 h 568025"/>
              <a:gd name="connsiteX0" fmla="*/ 0 w 5505450"/>
              <a:gd name="connsiteY0" fmla="*/ 184804 h 570727"/>
              <a:gd name="connsiteX1" fmla="*/ 228600 w 5505450"/>
              <a:gd name="connsiteY1" fmla="*/ 184804 h 570727"/>
              <a:gd name="connsiteX2" fmla="*/ 438150 w 5505450"/>
              <a:gd name="connsiteY2" fmla="*/ 203854 h 570727"/>
              <a:gd name="connsiteX3" fmla="*/ 698727 w 5505450"/>
              <a:gd name="connsiteY3" fmla="*/ 299104 h 570727"/>
              <a:gd name="connsiteX4" fmla="*/ 940254 w 5505450"/>
              <a:gd name="connsiteY4" fmla="*/ 413404 h 570727"/>
              <a:gd name="connsiteX5" fmla="*/ 1196073 w 5505450"/>
              <a:gd name="connsiteY5" fmla="*/ 565804 h 570727"/>
              <a:gd name="connsiteX6" fmla="*/ 1488627 w 5505450"/>
              <a:gd name="connsiteY6" fmla="*/ 527704 h 570727"/>
              <a:gd name="connsiteX7" fmla="*/ 1825405 w 5505450"/>
              <a:gd name="connsiteY7" fmla="*/ 470554 h 570727"/>
              <a:gd name="connsiteX8" fmla="*/ 2265600 w 5505450"/>
              <a:gd name="connsiteY8" fmla="*/ 165754 h 570727"/>
              <a:gd name="connsiteX9" fmla="*/ 2505082 w 5505450"/>
              <a:gd name="connsiteY9" fmla="*/ 32404 h 570727"/>
              <a:gd name="connsiteX10" fmla="*/ 2879277 w 5505450"/>
              <a:gd name="connsiteY10" fmla="*/ 108604 h 570727"/>
              <a:gd name="connsiteX11" fmla="*/ 3266400 w 5505450"/>
              <a:gd name="connsiteY11" fmla="*/ 337204 h 570727"/>
              <a:gd name="connsiteX12" fmla="*/ 3558273 w 5505450"/>
              <a:gd name="connsiteY12" fmla="*/ 432454 h 570727"/>
              <a:gd name="connsiteX13" fmla="*/ 3974412 w 5505450"/>
              <a:gd name="connsiteY13" fmla="*/ 245002 h 570727"/>
              <a:gd name="connsiteX14" fmla="*/ 3994730 w 5505450"/>
              <a:gd name="connsiteY14" fmla="*/ 4210 h 570727"/>
              <a:gd name="connsiteX15" fmla="*/ 4380631 w 5505450"/>
              <a:gd name="connsiteY15" fmla="*/ 461410 h 570727"/>
              <a:gd name="connsiteX16" fmla="*/ 4596820 w 5505450"/>
              <a:gd name="connsiteY16" fmla="*/ 59074 h 570727"/>
              <a:gd name="connsiteX17" fmla="*/ 4826290 w 5505450"/>
              <a:gd name="connsiteY17" fmla="*/ 534562 h 570727"/>
              <a:gd name="connsiteX18" fmla="*/ 4979560 w 5505450"/>
              <a:gd name="connsiteY18" fmla="*/ 187090 h 570727"/>
              <a:gd name="connsiteX19" fmla="*/ 5183339 w 5505450"/>
              <a:gd name="connsiteY19" fmla="*/ 552850 h 570727"/>
              <a:gd name="connsiteX20" fmla="*/ 5505450 w 5505450"/>
              <a:gd name="connsiteY20" fmla="*/ 261004 h 570727"/>
              <a:gd name="connsiteX0" fmla="*/ 0 w 5505450"/>
              <a:gd name="connsiteY0" fmla="*/ 184701 h 570624"/>
              <a:gd name="connsiteX1" fmla="*/ 228600 w 5505450"/>
              <a:gd name="connsiteY1" fmla="*/ 184701 h 570624"/>
              <a:gd name="connsiteX2" fmla="*/ 438150 w 5505450"/>
              <a:gd name="connsiteY2" fmla="*/ 203751 h 570624"/>
              <a:gd name="connsiteX3" fmla="*/ 698727 w 5505450"/>
              <a:gd name="connsiteY3" fmla="*/ 299001 h 570624"/>
              <a:gd name="connsiteX4" fmla="*/ 940254 w 5505450"/>
              <a:gd name="connsiteY4" fmla="*/ 413301 h 570624"/>
              <a:gd name="connsiteX5" fmla="*/ 1196073 w 5505450"/>
              <a:gd name="connsiteY5" fmla="*/ 565701 h 570624"/>
              <a:gd name="connsiteX6" fmla="*/ 1488627 w 5505450"/>
              <a:gd name="connsiteY6" fmla="*/ 527601 h 570624"/>
              <a:gd name="connsiteX7" fmla="*/ 1825405 w 5505450"/>
              <a:gd name="connsiteY7" fmla="*/ 470451 h 570624"/>
              <a:gd name="connsiteX8" fmla="*/ 2265600 w 5505450"/>
              <a:gd name="connsiteY8" fmla="*/ 165651 h 570624"/>
              <a:gd name="connsiteX9" fmla="*/ 2505082 w 5505450"/>
              <a:gd name="connsiteY9" fmla="*/ 32301 h 570624"/>
              <a:gd name="connsiteX10" fmla="*/ 2879277 w 5505450"/>
              <a:gd name="connsiteY10" fmla="*/ 108501 h 570624"/>
              <a:gd name="connsiteX11" fmla="*/ 3266400 w 5505450"/>
              <a:gd name="connsiteY11" fmla="*/ 337101 h 570624"/>
              <a:gd name="connsiteX12" fmla="*/ 3732016 w 5505450"/>
              <a:gd name="connsiteY12" fmla="*/ 395775 h 570624"/>
              <a:gd name="connsiteX13" fmla="*/ 3974412 w 5505450"/>
              <a:gd name="connsiteY13" fmla="*/ 244899 h 570624"/>
              <a:gd name="connsiteX14" fmla="*/ 3994730 w 5505450"/>
              <a:gd name="connsiteY14" fmla="*/ 4107 h 570624"/>
              <a:gd name="connsiteX15" fmla="*/ 4380631 w 5505450"/>
              <a:gd name="connsiteY15" fmla="*/ 461307 h 570624"/>
              <a:gd name="connsiteX16" fmla="*/ 4596820 w 5505450"/>
              <a:gd name="connsiteY16" fmla="*/ 58971 h 570624"/>
              <a:gd name="connsiteX17" fmla="*/ 4826290 w 5505450"/>
              <a:gd name="connsiteY17" fmla="*/ 534459 h 570624"/>
              <a:gd name="connsiteX18" fmla="*/ 4979560 w 5505450"/>
              <a:gd name="connsiteY18" fmla="*/ 186987 h 570624"/>
              <a:gd name="connsiteX19" fmla="*/ 5183339 w 5505450"/>
              <a:gd name="connsiteY19" fmla="*/ 552747 h 570624"/>
              <a:gd name="connsiteX20" fmla="*/ 5505450 w 5505450"/>
              <a:gd name="connsiteY20" fmla="*/ 260901 h 570624"/>
              <a:gd name="connsiteX0" fmla="*/ 0 w 5505450"/>
              <a:gd name="connsiteY0" fmla="*/ 202742 h 588665"/>
              <a:gd name="connsiteX1" fmla="*/ 228600 w 5505450"/>
              <a:gd name="connsiteY1" fmla="*/ 202742 h 588665"/>
              <a:gd name="connsiteX2" fmla="*/ 438150 w 5505450"/>
              <a:gd name="connsiteY2" fmla="*/ 221792 h 588665"/>
              <a:gd name="connsiteX3" fmla="*/ 698727 w 5505450"/>
              <a:gd name="connsiteY3" fmla="*/ 317042 h 588665"/>
              <a:gd name="connsiteX4" fmla="*/ 940254 w 5505450"/>
              <a:gd name="connsiteY4" fmla="*/ 431342 h 588665"/>
              <a:gd name="connsiteX5" fmla="*/ 1196073 w 5505450"/>
              <a:gd name="connsiteY5" fmla="*/ 583742 h 588665"/>
              <a:gd name="connsiteX6" fmla="*/ 1488627 w 5505450"/>
              <a:gd name="connsiteY6" fmla="*/ 545642 h 588665"/>
              <a:gd name="connsiteX7" fmla="*/ 1825405 w 5505450"/>
              <a:gd name="connsiteY7" fmla="*/ 488492 h 588665"/>
              <a:gd name="connsiteX8" fmla="*/ 2265600 w 5505450"/>
              <a:gd name="connsiteY8" fmla="*/ 183692 h 588665"/>
              <a:gd name="connsiteX9" fmla="*/ 2505082 w 5505450"/>
              <a:gd name="connsiteY9" fmla="*/ 50342 h 588665"/>
              <a:gd name="connsiteX10" fmla="*/ 2879277 w 5505450"/>
              <a:gd name="connsiteY10" fmla="*/ 126542 h 588665"/>
              <a:gd name="connsiteX11" fmla="*/ 3266400 w 5505450"/>
              <a:gd name="connsiteY11" fmla="*/ 355142 h 588665"/>
              <a:gd name="connsiteX12" fmla="*/ 3732016 w 5505450"/>
              <a:gd name="connsiteY12" fmla="*/ 413816 h 588665"/>
              <a:gd name="connsiteX13" fmla="*/ 3974412 w 5505450"/>
              <a:gd name="connsiteY13" fmla="*/ 262940 h 588665"/>
              <a:gd name="connsiteX14" fmla="*/ 4218114 w 5505450"/>
              <a:gd name="connsiteY14" fmla="*/ 3860 h 588665"/>
              <a:gd name="connsiteX15" fmla="*/ 4380631 w 5505450"/>
              <a:gd name="connsiteY15" fmla="*/ 479348 h 588665"/>
              <a:gd name="connsiteX16" fmla="*/ 4596820 w 5505450"/>
              <a:gd name="connsiteY16" fmla="*/ 77012 h 588665"/>
              <a:gd name="connsiteX17" fmla="*/ 4826290 w 5505450"/>
              <a:gd name="connsiteY17" fmla="*/ 552500 h 588665"/>
              <a:gd name="connsiteX18" fmla="*/ 4979560 w 5505450"/>
              <a:gd name="connsiteY18" fmla="*/ 205028 h 588665"/>
              <a:gd name="connsiteX19" fmla="*/ 5183339 w 5505450"/>
              <a:gd name="connsiteY19" fmla="*/ 570788 h 588665"/>
              <a:gd name="connsiteX20" fmla="*/ 5505450 w 5505450"/>
              <a:gd name="connsiteY20" fmla="*/ 278942 h 588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88665">
                <a:moveTo>
                  <a:pt x="0" y="202742"/>
                </a:moveTo>
                <a:cubicBezTo>
                  <a:pt x="46037" y="209092"/>
                  <a:pt x="155575" y="199567"/>
                  <a:pt x="228600" y="202742"/>
                </a:cubicBezTo>
                <a:cubicBezTo>
                  <a:pt x="301625" y="205917"/>
                  <a:pt x="359795" y="202742"/>
                  <a:pt x="438150" y="221792"/>
                </a:cubicBezTo>
                <a:cubicBezTo>
                  <a:pt x="516505" y="240842"/>
                  <a:pt x="615043" y="282117"/>
                  <a:pt x="698727" y="317042"/>
                </a:cubicBezTo>
                <a:cubicBezTo>
                  <a:pt x="782411" y="351967"/>
                  <a:pt x="857363" y="386892"/>
                  <a:pt x="940254" y="431342"/>
                </a:cubicBezTo>
                <a:cubicBezTo>
                  <a:pt x="1023145" y="475792"/>
                  <a:pt x="1104678" y="564692"/>
                  <a:pt x="1196073" y="583742"/>
                </a:cubicBezTo>
                <a:cubicBezTo>
                  <a:pt x="1287469" y="602792"/>
                  <a:pt x="1383738" y="561517"/>
                  <a:pt x="1488627" y="545642"/>
                </a:cubicBezTo>
                <a:cubicBezTo>
                  <a:pt x="1593516" y="529767"/>
                  <a:pt x="1695910" y="548817"/>
                  <a:pt x="1825405" y="488492"/>
                </a:cubicBezTo>
                <a:cubicBezTo>
                  <a:pt x="1954901" y="428167"/>
                  <a:pt x="2152321" y="256717"/>
                  <a:pt x="2265600" y="183692"/>
                </a:cubicBezTo>
                <a:cubicBezTo>
                  <a:pt x="2378879" y="110667"/>
                  <a:pt x="2402803" y="59867"/>
                  <a:pt x="2505082" y="50342"/>
                </a:cubicBezTo>
                <a:cubicBezTo>
                  <a:pt x="2607361" y="40817"/>
                  <a:pt x="2752391" y="75742"/>
                  <a:pt x="2879277" y="126542"/>
                </a:cubicBezTo>
                <a:cubicBezTo>
                  <a:pt x="3006163" y="177342"/>
                  <a:pt x="3124277" y="307263"/>
                  <a:pt x="3266400" y="355142"/>
                </a:cubicBezTo>
                <a:cubicBezTo>
                  <a:pt x="3408523" y="403021"/>
                  <a:pt x="3614014" y="429183"/>
                  <a:pt x="3732016" y="413816"/>
                </a:cubicBezTo>
                <a:cubicBezTo>
                  <a:pt x="3850018" y="398449"/>
                  <a:pt x="3893396" y="331266"/>
                  <a:pt x="3974412" y="262940"/>
                </a:cubicBezTo>
                <a:cubicBezTo>
                  <a:pt x="4055428" y="194614"/>
                  <a:pt x="4150411" y="-32208"/>
                  <a:pt x="4218114" y="3860"/>
                </a:cubicBezTo>
                <a:cubicBezTo>
                  <a:pt x="4285817" y="39928"/>
                  <a:pt x="4317513" y="467156"/>
                  <a:pt x="4380631" y="479348"/>
                </a:cubicBezTo>
                <a:cubicBezTo>
                  <a:pt x="4443749" y="491540"/>
                  <a:pt x="4522544" y="64820"/>
                  <a:pt x="4596820" y="77012"/>
                </a:cubicBezTo>
                <a:cubicBezTo>
                  <a:pt x="4671096" y="89204"/>
                  <a:pt x="4762500" y="531164"/>
                  <a:pt x="4826290" y="552500"/>
                </a:cubicBezTo>
                <a:cubicBezTo>
                  <a:pt x="4890080" y="573836"/>
                  <a:pt x="4920052" y="201980"/>
                  <a:pt x="4979560" y="205028"/>
                </a:cubicBezTo>
                <a:cubicBezTo>
                  <a:pt x="5039068" y="208076"/>
                  <a:pt x="5095691" y="558469"/>
                  <a:pt x="5183339" y="570788"/>
                </a:cubicBezTo>
                <a:cubicBezTo>
                  <a:pt x="5270987" y="583107"/>
                  <a:pt x="5505450" y="278942"/>
                  <a:pt x="5505450" y="278942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09932"/>
            <a:ext cx="4933950" cy="10905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19972 w 4933950"/>
              <a:gd name="connsiteY6" fmla="*/ 345361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4933950"/>
              <a:gd name="connsiteY0" fmla="*/ 1087290 h 1087290"/>
              <a:gd name="connsiteX1" fmla="*/ 476250 w 4933950"/>
              <a:gd name="connsiteY1" fmla="*/ 1049190 h 1087290"/>
              <a:gd name="connsiteX2" fmla="*/ 857250 w 4933950"/>
              <a:gd name="connsiteY2" fmla="*/ 953940 h 1087290"/>
              <a:gd name="connsiteX3" fmla="*/ 1143000 w 4933950"/>
              <a:gd name="connsiteY3" fmla="*/ 763440 h 1087290"/>
              <a:gd name="connsiteX4" fmla="*/ 1371600 w 4933950"/>
              <a:gd name="connsiteY4" fmla="*/ 401490 h 1087290"/>
              <a:gd name="connsiteX5" fmla="*/ 1676400 w 4933950"/>
              <a:gd name="connsiteY5" fmla="*/ 191940 h 1087290"/>
              <a:gd name="connsiteX6" fmla="*/ 2219972 w 4933950"/>
              <a:gd name="connsiteY6" fmla="*/ 353033 h 1087290"/>
              <a:gd name="connsiteX7" fmla="*/ 2688640 w 4933950"/>
              <a:gd name="connsiteY7" fmla="*/ 374672 h 1087290"/>
              <a:gd name="connsiteX8" fmla="*/ 3162300 w 4933950"/>
              <a:gd name="connsiteY8" fmla="*/ 20490 h 1087290"/>
              <a:gd name="connsiteX9" fmla="*/ 3752850 w 4933950"/>
              <a:gd name="connsiteY9" fmla="*/ 58590 h 1087290"/>
              <a:gd name="connsiteX10" fmla="*/ 4305300 w 4933950"/>
              <a:gd name="connsiteY10" fmla="*/ 191940 h 1087290"/>
              <a:gd name="connsiteX11" fmla="*/ 4933950 w 4933950"/>
              <a:gd name="connsiteY11" fmla="*/ 268140 h 1087290"/>
              <a:gd name="connsiteX0" fmla="*/ 0 w 4933950"/>
              <a:gd name="connsiteY0" fmla="*/ 1087290 h 1087290"/>
              <a:gd name="connsiteX1" fmla="*/ 476250 w 4933950"/>
              <a:gd name="connsiteY1" fmla="*/ 1049190 h 1087290"/>
              <a:gd name="connsiteX2" fmla="*/ 857250 w 4933950"/>
              <a:gd name="connsiteY2" fmla="*/ 953940 h 1087290"/>
              <a:gd name="connsiteX3" fmla="*/ 1143000 w 4933950"/>
              <a:gd name="connsiteY3" fmla="*/ 763440 h 1087290"/>
              <a:gd name="connsiteX4" fmla="*/ 1371600 w 4933950"/>
              <a:gd name="connsiteY4" fmla="*/ 401490 h 1087290"/>
              <a:gd name="connsiteX5" fmla="*/ 1711911 w 4933950"/>
              <a:gd name="connsiteY5" fmla="*/ 254083 h 1087290"/>
              <a:gd name="connsiteX6" fmla="*/ 2219972 w 4933950"/>
              <a:gd name="connsiteY6" fmla="*/ 353033 h 1087290"/>
              <a:gd name="connsiteX7" fmla="*/ 2688640 w 4933950"/>
              <a:gd name="connsiteY7" fmla="*/ 374672 h 1087290"/>
              <a:gd name="connsiteX8" fmla="*/ 3162300 w 4933950"/>
              <a:gd name="connsiteY8" fmla="*/ 20490 h 1087290"/>
              <a:gd name="connsiteX9" fmla="*/ 3752850 w 4933950"/>
              <a:gd name="connsiteY9" fmla="*/ 58590 h 1087290"/>
              <a:gd name="connsiteX10" fmla="*/ 4305300 w 4933950"/>
              <a:gd name="connsiteY10" fmla="*/ 191940 h 1087290"/>
              <a:gd name="connsiteX11" fmla="*/ 4933950 w 4933950"/>
              <a:gd name="connsiteY11" fmla="*/ 268140 h 1087290"/>
              <a:gd name="connsiteX0" fmla="*/ 0 w 4933950"/>
              <a:gd name="connsiteY0" fmla="*/ 1087290 h 1087290"/>
              <a:gd name="connsiteX1" fmla="*/ 476250 w 4933950"/>
              <a:gd name="connsiteY1" fmla="*/ 1049190 h 1087290"/>
              <a:gd name="connsiteX2" fmla="*/ 857250 w 4933950"/>
              <a:gd name="connsiteY2" fmla="*/ 953940 h 1087290"/>
              <a:gd name="connsiteX3" fmla="*/ 1143000 w 4933950"/>
              <a:gd name="connsiteY3" fmla="*/ 763440 h 1087290"/>
              <a:gd name="connsiteX4" fmla="*/ 1371600 w 4933950"/>
              <a:gd name="connsiteY4" fmla="*/ 401490 h 1087290"/>
              <a:gd name="connsiteX5" fmla="*/ 1711911 w 4933950"/>
              <a:gd name="connsiteY5" fmla="*/ 254083 h 1087290"/>
              <a:gd name="connsiteX6" fmla="*/ 2219972 w 4933950"/>
              <a:gd name="connsiteY6" fmla="*/ 353033 h 1087290"/>
              <a:gd name="connsiteX7" fmla="*/ 2541048 w 4933950"/>
              <a:gd name="connsiteY7" fmla="*/ 212285 h 1087290"/>
              <a:gd name="connsiteX8" fmla="*/ 2688640 w 4933950"/>
              <a:gd name="connsiteY8" fmla="*/ 374672 h 1087290"/>
              <a:gd name="connsiteX9" fmla="*/ 3162300 w 4933950"/>
              <a:gd name="connsiteY9" fmla="*/ 20490 h 1087290"/>
              <a:gd name="connsiteX10" fmla="*/ 3752850 w 4933950"/>
              <a:gd name="connsiteY10" fmla="*/ 58590 h 1087290"/>
              <a:gd name="connsiteX11" fmla="*/ 4305300 w 4933950"/>
              <a:gd name="connsiteY11" fmla="*/ 191940 h 1087290"/>
              <a:gd name="connsiteX12" fmla="*/ 4933950 w 4933950"/>
              <a:gd name="connsiteY12" fmla="*/ 268140 h 1087290"/>
              <a:gd name="connsiteX0" fmla="*/ 0 w 4933950"/>
              <a:gd name="connsiteY0" fmla="*/ 1090518 h 1090518"/>
              <a:gd name="connsiteX1" fmla="*/ 476250 w 4933950"/>
              <a:gd name="connsiteY1" fmla="*/ 1052418 h 1090518"/>
              <a:gd name="connsiteX2" fmla="*/ 857250 w 4933950"/>
              <a:gd name="connsiteY2" fmla="*/ 957168 h 1090518"/>
              <a:gd name="connsiteX3" fmla="*/ 1143000 w 4933950"/>
              <a:gd name="connsiteY3" fmla="*/ 766668 h 1090518"/>
              <a:gd name="connsiteX4" fmla="*/ 1371600 w 4933950"/>
              <a:gd name="connsiteY4" fmla="*/ 404718 h 1090518"/>
              <a:gd name="connsiteX5" fmla="*/ 1711911 w 4933950"/>
              <a:gd name="connsiteY5" fmla="*/ 257311 h 1090518"/>
              <a:gd name="connsiteX6" fmla="*/ 2219972 w 4933950"/>
              <a:gd name="connsiteY6" fmla="*/ 356261 h 1090518"/>
              <a:gd name="connsiteX7" fmla="*/ 2541048 w 4933950"/>
              <a:gd name="connsiteY7" fmla="*/ 215513 h 1090518"/>
              <a:gd name="connsiteX8" fmla="*/ 2804050 w 4933950"/>
              <a:gd name="connsiteY8" fmla="*/ 422289 h 1090518"/>
              <a:gd name="connsiteX9" fmla="*/ 3162300 w 4933950"/>
              <a:gd name="connsiteY9" fmla="*/ 23718 h 1090518"/>
              <a:gd name="connsiteX10" fmla="*/ 3752850 w 4933950"/>
              <a:gd name="connsiteY10" fmla="*/ 61818 h 1090518"/>
              <a:gd name="connsiteX11" fmla="*/ 4305300 w 4933950"/>
              <a:gd name="connsiteY11" fmla="*/ 195168 h 1090518"/>
              <a:gd name="connsiteX12" fmla="*/ 4933950 w 4933950"/>
              <a:gd name="connsiteY12" fmla="*/ 271368 h 1090518"/>
              <a:gd name="connsiteX0" fmla="*/ 0 w 4933950"/>
              <a:gd name="connsiteY0" fmla="*/ 1090518 h 1090518"/>
              <a:gd name="connsiteX1" fmla="*/ 476250 w 4933950"/>
              <a:gd name="connsiteY1" fmla="*/ 1052418 h 1090518"/>
              <a:gd name="connsiteX2" fmla="*/ 857250 w 4933950"/>
              <a:gd name="connsiteY2" fmla="*/ 957168 h 1090518"/>
              <a:gd name="connsiteX3" fmla="*/ 1143000 w 4933950"/>
              <a:gd name="connsiteY3" fmla="*/ 766668 h 1090518"/>
              <a:gd name="connsiteX4" fmla="*/ 1371600 w 4933950"/>
              <a:gd name="connsiteY4" fmla="*/ 404718 h 1090518"/>
              <a:gd name="connsiteX5" fmla="*/ 1711911 w 4933950"/>
              <a:gd name="connsiteY5" fmla="*/ 257311 h 1090518"/>
              <a:gd name="connsiteX6" fmla="*/ 2219972 w 4933950"/>
              <a:gd name="connsiteY6" fmla="*/ 356261 h 1090518"/>
              <a:gd name="connsiteX7" fmla="*/ 2487782 w 4933950"/>
              <a:gd name="connsiteY7" fmla="*/ 313167 h 1090518"/>
              <a:gd name="connsiteX8" fmla="*/ 2804050 w 4933950"/>
              <a:gd name="connsiteY8" fmla="*/ 422289 h 1090518"/>
              <a:gd name="connsiteX9" fmla="*/ 3162300 w 4933950"/>
              <a:gd name="connsiteY9" fmla="*/ 23718 h 1090518"/>
              <a:gd name="connsiteX10" fmla="*/ 3752850 w 4933950"/>
              <a:gd name="connsiteY10" fmla="*/ 61818 h 1090518"/>
              <a:gd name="connsiteX11" fmla="*/ 4305300 w 4933950"/>
              <a:gd name="connsiteY11" fmla="*/ 195168 h 1090518"/>
              <a:gd name="connsiteX12" fmla="*/ 4933950 w 4933950"/>
              <a:gd name="connsiteY12" fmla="*/ 271368 h 109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3950" h="1090518">
                <a:moveTo>
                  <a:pt x="0" y="1090518"/>
                </a:moveTo>
                <a:cubicBezTo>
                  <a:pt x="166687" y="1082580"/>
                  <a:pt x="333375" y="1074643"/>
                  <a:pt x="476250" y="1052418"/>
                </a:cubicBezTo>
                <a:cubicBezTo>
                  <a:pt x="619125" y="1030193"/>
                  <a:pt x="746125" y="1004793"/>
                  <a:pt x="857250" y="957168"/>
                </a:cubicBezTo>
                <a:cubicBezTo>
                  <a:pt x="968375" y="909543"/>
                  <a:pt x="1057275" y="858743"/>
                  <a:pt x="1143000" y="766668"/>
                </a:cubicBezTo>
                <a:cubicBezTo>
                  <a:pt x="1228725" y="674593"/>
                  <a:pt x="1276781" y="489611"/>
                  <a:pt x="1371600" y="404718"/>
                </a:cubicBezTo>
                <a:cubicBezTo>
                  <a:pt x="1466419" y="319825"/>
                  <a:pt x="1570516" y="265387"/>
                  <a:pt x="1711911" y="257311"/>
                </a:cubicBezTo>
                <a:cubicBezTo>
                  <a:pt x="1853306" y="249235"/>
                  <a:pt x="2090660" y="346952"/>
                  <a:pt x="2219972" y="356261"/>
                </a:cubicBezTo>
                <a:cubicBezTo>
                  <a:pt x="2349284" y="365570"/>
                  <a:pt x="2409671" y="309561"/>
                  <a:pt x="2487782" y="313167"/>
                </a:cubicBezTo>
                <a:cubicBezTo>
                  <a:pt x="2565893" y="316774"/>
                  <a:pt x="2691630" y="470531"/>
                  <a:pt x="2804050" y="422289"/>
                </a:cubicBezTo>
                <a:cubicBezTo>
                  <a:pt x="2916470" y="374048"/>
                  <a:pt x="3004167" y="83796"/>
                  <a:pt x="3162300" y="23718"/>
                </a:cubicBezTo>
                <a:cubicBezTo>
                  <a:pt x="3320433" y="-36360"/>
                  <a:pt x="3562350" y="33243"/>
                  <a:pt x="3752850" y="61818"/>
                </a:cubicBezTo>
                <a:cubicBezTo>
                  <a:pt x="3943350" y="90393"/>
                  <a:pt x="4108450" y="160243"/>
                  <a:pt x="4305300" y="195168"/>
                </a:cubicBezTo>
                <a:cubicBezTo>
                  <a:pt x="4502150" y="230093"/>
                  <a:pt x="4933950" y="271368"/>
                  <a:pt x="4933950" y="2713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00060" y="3726177"/>
            <a:ext cx="3006090" cy="59817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0 h 381000"/>
              <a:gd name="connsiteX1" fmla="*/ 339852 w 2914650"/>
              <a:gd name="connsiteY1" fmla="*/ 166878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139616 h 520616"/>
              <a:gd name="connsiteX1" fmla="*/ 339852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9616 h 520616"/>
              <a:gd name="connsiteX1" fmla="*/ 650748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2419350 w 2914650"/>
              <a:gd name="connsiteY4" fmla="*/ 462589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1541526 w 2914650"/>
              <a:gd name="connsiteY4" fmla="*/ 133405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3006090"/>
              <a:gd name="connsiteY0" fmla="*/ 248469 h 519741"/>
              <a:gd name="connsiteX1" fmla="*/ 742188 w 3006090"/>
              <a:gd name="connsiteY1" fmla="*/ 305619 h 519741"/>
              <a:gd name="connsiteX2" fmla="*/ 1039368 w 3006090"/>
              <a:gd name="connsiteY2" fmla="*/ 57 h 519741"/>
              <a:gd name="connsiteX3" fmla="*/ 1267206 w 3006090"/>
              <a:gd name="connsiteY3" fmla="*/ 333051 h 519741"/>
              <a:gd name="connsiteX4" fmla="*/ 1632966 w 3006090"/>
              <a:gd name="connsiteY4" fmla="*/ 133407 h 519741"/>
              <a:gd name="connsiteX5" fmla="*/ 3006090 w 3006090"/>
              <a:gd name="connsiteY5" fmla="*/ 519741 h 519741"/>
              <a:gd name="connsiteX6" fmla="*/ 3006090 w 3006090"/>
              <a:gd name="connsiteY6" fmla="*/ 519741 h 519741"/>
              <a:gd name="connsiteX0" fmla="*/ 0 w 3006090"/>
              <a:gd name="connsiteY0" fmla="*/ 341745 h 613017"/>
              <a:gd name="connsiteX1" fmla="*/ 358140 w 3006090"/>
              <a:gd name="connsiteY1" fmla="*/ 14847 h 613017"/>
              <a:gd name="connsiteX2" fmla="*/ 1039368 w 3006090"/>
              <a:gd name="connsiteY2" fmla="*/ 93333 h 613017"/>
              <a:gd name="connsiteX3" fmla="*/ 1267206 w 3006090"/>
              <a:gd name="connsiteY3" fmla="*/ 426327 h 613017"/>
              <a:gd name="connsiteX4" fmla="*/ 1632966 w 3006090"/>
              <a:gd name="connsiteY4" fmla="*/ 226683 h 613017"/>
              <a:gd name="connsiteX5" fmla="*/ 3006090 w 3006090"/>
              <a:gd name="connsiteY5" fmla="*/ 613017 h 613017"/>
              <a:gd name="connsiteX6" fmla="*/ 3006090 w 3006090"/>
              <a:gd name="connsiteY6" fmla="*/ 613017 h 613017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267206 w 3006090"/>
              <a:gd name="connsiteY3" fmla="*/ 411484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230630 w 3006090"/>
              <a:gd name="connsiteY4" fmla="*/ 376432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358646 w 3006090"/>
              <a:gd name="connsiteY4" fmla="*/ 431296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6090" h="598174">
                <a:moveTo>
                  <a:pt x="0" y="326902"/>
                </a:moveTo>
                <a:cubicBezTo>
                  <a:pt x="254000" y="339602"/>
                  <a:pt x="242824" y="-1266"/>
                  <a:pt x="358140" y="4"/>
                </a:cubicBezTo>
                <a:cubicBezTo>
                  <a:pt x="473456" y="1274"/>
                  <a:pt x="583057" y="320806"/>
                  <a:pt x="691896" y="334522"/>
                </a:cubicBezTo>
                <a:cubicBezTo>
                  <a:pt x="800735" y="348238"/>
                  <a:pt x="900049" y="66171"/>
                  <a:pt x="1011174" y="82300"/>
                </a:cubicBezTo>
                <a:cubicBezTo>
                  <a:pt x="1122299" y="98429"/>
                  <a:pt x="1026160" y="345317"/>
                  <a:pt x="1358646" y="431296"/>
                </a:cubicBezTo>
                <a:cubicBezTo>
                  <a:pt x="1691132" y="517275"/>
                  <a:pt x="2731516" y="570361"/>
                  <a:pt x="3006090" y="598174"/>
                </a:cubicBezTo>
                <a:lnTo>
                  <a:pt x="3006090" y="598174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721894"/>
            <a:ext cx="1364929" cy="364519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176092 h 557092"/>
              <a:gd name="connsiteX1" fmla="*/ 704944 w 2914650"/>
              <a:gd name="connsiteY1" fmla="*/ 3171 h 557092"/>
              <a:gd name="connsiteX2" fmla="*/ 1295400 w 2914650"/>
              <a:gd name="connsiteY2" fmla="*/ 366592 h 557092"/>
              <a:gd name="connsiteX3" fmla="*/ 1962150 w 2914650"/>
              <a:gd name="connsiteY3" fmla="*/ 461842 h 557092"/>
              <a:gd name="connsiteX4" fmla="*/ 2419350 w 2914650"/>
              <a:gd name="connsiteY4" fmla="*/ 499942 h 557092"/>
              <a:gd name="connsiteX5" fmla="*/ 2914650 w 2914650"/>
              <a:gd name="connsiteY5" fmla="*/ 557092 h 557092"/>
              <a:gd name="connsiteX6" fmla="*/ 2914650 w 2914650"/>
              <a:gd name="connsiteY6" fmla="*/ 557092 h 557092"/>
              <a:gd name="connsiteX0" fmla="*/ 0 w 2914650"/>
              <a:gd name="connsiteY0" fmla="*/ 176092 h 557437"/>
              <a:gd name="connsiteX1" fmla="*/ 704944 w 2914650"/>
              <a:gd name="connsiteY1" fmla="*/ 3171 h 557437"/>
              <a:gd name="connsiteX2" fmla="*/ 1295400 w 2914650"/>
              <a:gd name="connsiteY2" fmla="*/ 366592 h 557437"/>
              <a:gd name="connsiteX3" fmla="*/ 1943193 w 2914650"/>
              <a:gd name="connsiteY3" fmla="*/ 164101 h 557437"/>
              <a:gd name="connsiteX4" fmla="*/ 2419350 w 2914650"/>
              <a:gd name="connsiteY4" fmla="*/ 499942 h 557437"/>
              <a:gd name="connsiteX5" fmla="*/ 2914650 w 2914650"/>
              <a:gd name="connsiteY5" fmla="*/ 557092 h 557437"/>
              <a:gd name="connsiteX6" fmla="*/ 2914650 w 2914650"/>
              <a:gd name="connsiteY6" fmla="*/ 557092 h 557437"/>
              <a:gd name="connsiteX0" fmla="*/ 0 w 2914650"/>
              <a:gd name="connsiteY0" fmla="*/ 174353 h 555696"/>
              <a:gd name="connsiteX1" fmla="*/ 704944 w 2914650"/>
              <a:gd name="connsiteY1" fmla="*/ 1432 h 555696"/>
              <a:gd name="connsiteX2" fmla="*/ 1314358 w 2914650"/>
              <a:gd name="connsiteY2" fmla="*/ 297186 h 555696"/>
              <a:gd name="connsiteX3" fmla="*/ 1943193 w 2914650"/>
              <a:gd name="connsiteY3" fmla="*/ 162362 h 555696"/>
              <a:gd name="connsiteX4" fmla="*/ 2419350 w 2914650"/>
              <a:gd name="connsiteY4" fmla="*/ 498203 h 555696"/>
              <a:gd name="connsiteX5" fmla="*/ 2914650 w 2914650"/>
              <a:gd name="connsiteY5" fmla="*/ 555353 h 555696"/>
              <a:gd name="connsiteX6" fmla="*/ 2914650 w 2914650"/>
              <a:gd name="connsiteY6" fmla="*/ 555353 h 555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555696">
                <a:moveTo>
                  <a:pt x="0" y="174353"/>
                </a:moveTo>
                <a:cubicBezTo>
                  <a:pt x="254000" y="187053"/>
                  <a:pt x="485884" y="-19040"/>
                  <a:pt x="704944" y="1432"/>
                </a:cubicBezTo>
                <a:cubicBezTo>
                  <a:pt x="924004" y="21904"/>
                  <a:pt x="1107983" y="270364"/>
                  <a:pt x="1314358" y="297186"/>
                </a:cubicBezTo>
                <a:cubicBezTo>
                  <a:pt x="1520733" y="324008"/>
                  <a:pt x="1759028" y="128859"/>
                  <a:pt x="1943193" y="162362"/>
                </a:cubicBezTo>
                <a:cubicBezTo>
                  <a:pt x="2127358" y="195865"/>
                  <a:pt x="2257441" y="432705"/>
                  <a:pt x="2419350" y="498203"/>
                </a:cubicBezTo>
                <a:cubicBezTo>
                  <a:pt x="2581259" y="563701"/>
                  <a:pt x="2914650" y="555353"/>
                  <a:pt x="2914650" y="555353"/>
                </a:cubicBezTo>
                <a:lnTo>
                  <a:pt x="2914650" y="555353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 rot="1046852">
            <a:off x="8545708" y="2875350"/>
            <a:ext cx="399495" cy="172825"/>
            <a:chOff x="9845336" y="3086413"/>
            <a:chExt cx="399495" cy="172825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9845336" y="3086413"/>
              <a:ext cx="399495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9845336" y="3259238"/>
              <a:ext cx="399495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9049821" y="4225144"/>
            <a:ext cx="130194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Less keywords involving occurrence</a:t>
            </a:r>
          </a:p>
        </p:txBody>
      </p:sp>
      <p:grpSp>
        <p:nvGrpSpPr>
          <p:cNvPr id="48" name="Group 47"/>
          <p:cNvGrpSpPr/>
          <p:nvPr/>
        </p:nvGrpSpPr>
        <p:grpSpPr>
          <a:xfrm rot="535574">
            <a:off x="8639511" y="3646599"/>
            <a:ext cx="820615" cy="552754"/>
            <a:chOff x="9845336" y="3086413"/>
            <a:chExt cx="399495" cy="172825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9845336" y="3086413"/>
              <a:ext cx="399495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9845336" y="3259238"/>
              <a:ext cx="399495" cy="0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/>
          <p:cNvSpPr txBox="1"/>
          <p:nvPr/>
        </p:nvSpPr>
        <p:spPr>
          <a:xfrm rot="830864">
            <a:off x="9023599" y="3106246"/>
            <a:ext cx="130194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Less keywords involving occurrence</a:t>
            </a:r>
          </a:p>
        </p:txBody>
      </p:sp>
    </p:spTree>
    <p:extLst>
      <p:ext uri="{BB962C8B-B14F-4D97-AF65-F5344CB8AC3E}">
        <p14:creationId xmlns:p14="http://schemas.microsoft.com/office/powerpoint/2010/main" val="1091722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3437377" y="906359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313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170" t="13851" r="8106" b="24272"/>
          <a:stretch/>
        </p:blipFill>
        <p:spPr>
          <a:xfrm>
            <a:off x="-38100" y="325746"/>
            <a:ext cx="12192000" cy="5015884"/>
          </a:xfrm>
          <a:prstGeom prst="rect">
            <a:avLst/>
          </a:prstGeom>
          <a:solidFill>
            <a:srgbClr val="4472C4"/>
          </a:solidFill>
        </p:spPr>
      </p:pic>
      <p:sp>
        <p:nvSpPr>
          <p:cNvPr id="10" name="Freeform: Shape 9"/>
          <p:cNvSpPr/>
          <p:nvPr/>
        </p:nvSpPr>
        <p:spPr>
          <a:xfrm>
            <a:off x="2308860" y="1843923"/>
            <a:ext cx="9060180" cy="1097480"/>
          </a:xfrm>
          <a:custGeom>
            <a:avLst/>
            <a:gdLst>
              <a:gd name="connsiteX0" fmla="*/ 0 w 9060180"/>
              <a:gd name="connsiteY0" fmla="*/ 205857 h 1097480"/>
              <a:gd name="connsiteX1" fmla="*/ 83820 w 9060180"/>
              <a:gd name="connsiteY1" fmla="*/ 228717 h 1097480"/>
              <a:gd name="connsiteX2" fmla="*/ 121920 w 9060180"/>
              <a:gd name="connsiteY2" fmla="*/ 358257 h 1097480"/>
              <a:gd name="connsiteX3" fmla="*/ 175260 w 9060180"/>
              <a:gd name="connsiteY3" fmla="*/ 426837 h 1097480"/>
              <a:gd name="connsiteX4" fmla="*/ 228600 w 9060180"/>
              <a:gd name="connsiteY4" fmla="*/ 274437 h 1097480"/>
              <a:gd name="connsiteX5" fmla="*/ 259080 w 9060180"/>
              <a:gd name="connsiteY5" fmla="*/ 144897 h 1097480"/>
              <a:gd name="connsiteX6" fmla="*/ 320040 w 9060180"/>
              <a:gd name="connsiteY6" fmla="*/ 106797 h 1097480"/>
              <a:gd name="connsiteX7" fmla="*/ 396240 w 9060180"/>
              <a:gd name="connsiteY7" fmla="*/ 190617 h 1097480"/>
              <a:gd name="connsiteX8" fmla="*/ 434340 w 9060180"/>
              <a:gd name="connsiteY8" fmla="*/ 320157 h 1097480"/>
              <a:gd name="connsiteX9" fmla="*/ 480060 w 9060180"/>
              <a:gd name="connsiteY9" fmla="*/ 403977 h 1097480"/>
              <a:gd name="connsiteX10" fmla="*/ 525780 w 9060180"/>
              <a:gd name="connsiteY10" fmla="*/ 403977 h 1097480"/>
              <a:gd name="connsiteX11" fmla="*/ 579120 w 9060180"/>
              <a:gd name="connsiteY11" fmla="*/ 350637 h 1097480"/>
              <a:gd name="connsiteX12" fmla="*/ 601980 w 9060180"/>
              <a:gd name="connsiteY12" fmla="*/ 228717 h 1097480"/>
              <a:gd name="connsiteX13" fmla="*/ 632460 w 9060180"/>
              <a:gd name="connsiteY13" fmla="*/ 114417 h 1097480"/>
              <a:gd name="connsiteX14" fmla="*/ 685800 w 9060180"/>
              <a:gd name="connsiteY14" fmla="*/ 30597 h 1097480"/>
              <a:gd name="connsiteX15" fmla="*/ 762000 w 9060180"/>
              <a:gd name="connsiteY15" fmla="*/ 30597 h 1097480"/>
              <a:gd name="connsiteX16" fmla="*/ 815340 w 9060180"/>
              <a:gd name="connsiteY16" fmla="*/ 152517 h 1097480"/>
              <a:gd name="connsiteX17" fmla="*/ 853440 w 9060180"/>
              <a:gd name="connsiteY17" fmla="*/ 266817 h 1097480"/>
              <a:gd name="connsiteX18" fmla="*/ 960120 w 9060180"/>
              <a:gd name="connsiteY18" fmla="*/ 282057 h 1097480"/>
              <a:gd name="connsiteX19" fmla="*/ 998220 w 9060180"/>
              <a:gd name="connsiteY19" fmla="*/ 160137 h 1097480"/>
              <a:gd name="connsiteX20" fmla="*/ 1021080 w 9060180"/>
              <a:gd name="connsiteY20" fmla="*/ 61077 h 1097480"/>
              <a:gd name="connsiteX21" fmla="*/ 1104900 w 9060180"/>
              <a:gd name="connsiteY21" fmla="*/ 7737 h 1097480"/>
              <a:gd name="connsiteX22" fmla="*/ 1150620 w 9060180"/>
              <a:gd name="connsiteY22" fmla="*/ 38217 h 1097480"/>
              <a:gd name="connsiteX23" fmla="*/ 1242060 w 9060180"/>
              <a:gd name="connsiteY23" fmla="*/ 117 h 1097480"/>
              <a:gd name="connsiteX24" fmla="*/ 1402080 w 9060180"/>
              <a:gd name="connsiteY24" fmla="*/ 53457 h 1097480"/>
              <a:gd name="connsiteX25" fmla="*/ 1501140 w 9060180"/>
              <a:gd name="connsiteY25" fmla="*/ 91557 h 1097480"/>
              <a:gd name="connsiteX26" fmla="*/ 1623060 w 9060180"/>
              <a:gd name="connsiteY26" fmla="*/ 91557 h 1097480"/>
              <a:gd name="connsiteX27" fmla="*/ 1752600 w 9060180"/>
              <a:gd name="connsiteY27" fmla="*/ 106797 h 1097480"/>
              <a:gd name="connsiteX28" fmla="*/ 1874520 w 9060180"/>
              <a:gd name="connsiteY28" fmla="*/ 167757 h 1097480"/>
              <a:gd name="connsiteX29" fmla="*/ 2004060 w 9060180"/>
              <a:gd name="connsiteY29" fmla="*/ 167757 h 1097480"/>
              <a:gd name="connsiteX30" fmla="*/ 2072640 w 9060180"/>
              <a:gd name="connsiteY30" fmla="*/ 221097 h 1097480"/>
              <a:gd name="connsiteX31" fmla="*/ 2133600 w 9060180"/>
              <a:gd name="connsiteY31" fmla="*/ 381117 h 1097480"/>
              <a:gd name="connsiteX32" fmla="*/ 2179320 w 9060180"/>
              <a:gd name="connsiteY32" fmla="*/ 495417 h 1097480"/>
              <a:gd name="connsiteX33" fmla="*/ 2217420 w 9060180"/>
              <a:gd name="connsiteY33" fmla="*/ 663057 h 1097480"/>
              <a:gd name="connsiteX34" fmla="*/ 2255520 w 9060180"/>
              <a:gd name="connsiteY34" fmla="*/ 792597 h 1097480"/>
              <a:gd name="connsiteX35" fmla="*/ 2316480 w 9060180"/>
              <a:gd name="connsiteY35" fmla="*/ 937377 h 1097480"/>
              <a:gd name="connsiteX36" fmla="*/ 2392680 w 9060180"/>
              <a:gd name="connsiteY36" fmla="*/ 998337 h 1097480"/>
              <a:gd name="connsiteX37" fmla="*/ 2446020 w 9060180"/>
              <a:gd name="connsiteY37" fmla="*/ 960237 h 1097480"/>
              <a:gd name="connsiteX38" fmla="*/ 2514600 w 9060180"/>
              <a:gd name="connsiteY38" fmla="*/ 1066917 h 1097480"/>
              <a:gd name="connsiteX39" fmla="*/ 2575560 w 9060180"/>
              <a:gd name="connsiteY39" fmla="*/ 1036437 h 1097480"/>
              <a:gd name="connsiteX40" fmla="*/ 2628900 w 9060180"/>
              <a:gd name="connsiteY40" fmla="*/ 937377 h 1097480"/>
              <a:gd name="connsiteX41" fmla="*/ 2697480 w 9060180"/>
              <a:gd name="connsiteY41" fmla="*/ 1021197 h 1097480"/>
              <a:gd name="connsiteX42" fmla="*/ 2735580 w 9060180"/>
              <a:gd name="connsiteY42" fmla="*/ 1082157 h 1097480"/>
              <a:gd name="connsiteX43" fmla="*/ 2750820 w 9060180"/>
              <a:gd name="connsiteY43" fmla="*/ 1044057 h 1097480"/>
              <a:gd name="connsiteX44" fmla="*/ 2910840 w 9060180"/>
              <a:gd name="connsiteY44" fmla="*/ 1028817 h 1097480"/>
              <a:gd name="connsiteX45" fmla="*/ 3108960 w 9060180"/>
              <a:gd name="connsiteY45" fmla="*/ 983097 h 1097480"/>
              <a:gd name="connsiteX46" fmla="*/ 3208020 w 9060180"/>
              <a:gd name="connsiteY46" fmla="*/ 967857 h 1097480"/>
              <a:gd name="connsiteX47" fmla="*/ 3215640 w 9060180"/>
              <a:gd name="connsiteY47" fmla="*/ 1013577 h 1097480"/>
              <a:gd name="connsiteX48" fmla="*/ 3268980 w 9060180"/>
              <a:gd name="connsiteY48" fmla="*/ 876417 h 1097480"/>
              <a:gd name="connsiteX49" fmla="*/ 3291840 w 9060180"/>
              <a:gd name="connsiteY49" fmla="*/ 754497 h 1097480"/>
              <a:gd name="connsiteX50" fmla="*/ 3314700 w 9060180"/>
              <a:gd name="connsiteY50" fmla="*/ 731637 h 1097480"/>
              <a:gd name="connsiteX51" fmla="*/ 3375660 w 9060180"/>
              <a:gd name="connsiteY51" fmla="*/ 983097 h 1097480"/>
              <a:gd name="connsiteX52" fmla="*/ 3406140 w 9060180"/>
              <a:gd name="connsiteY52" fmla="*/ 1097397 h 1097480"/>
              <a:gd name="connsiteX53" fmla="*/ 3459480 w 9060180"/>
              <a:gd name="connsiteY53" fmla="*/ 967857 h 1097480"/>
              <a:gd name="connsiteX54" fmla="*/ 3482340 w 9060180"/>
              <a:gd name="connsiteY54" fmla="*/ 792597 h 1097480"/>
              <a:gd name="connsiteX55" fmla="*/ 3505200 w 9060180"/>
              <a:gd name="connsiteY55" fmla="*/ 762117 h 1097480"/>
              <a:gd name="connsiteX56" fmla="*/ 3566160 w 9060180"/>
              <a:gd name="connsiteY56" fmla="*/ 884037 h 1097480"/>
              <a:gd name="connsiteX57" fmla="*/ 3573780 w 9060180"/>
              <a:gd name="connsiteY57" fmla="*/ 990717 h 1097480"/>
              <a:gd name="connsiteX58" fmla="*/ 3619500 w 9060180"/>
              <a:gd name="connsiteY58" fmla="*/ 1082157 h 1097480"/>
              <a:gd name="connsiteX59" fmla="*/ 3657600 w 9060180"/>
              <a:gd name="connsiteY59" fmla="*/ 952617 h 1097480"/>
              <a:gd name="connsiteX60" fmla="*/ 3672840 w 9060180"/>
              <a:gd name="connsiteY60" fmla="*/ 830697 h 1097480"/>
              <a:gd name="connsiteX61" fmla="*/ 3695700 w 9060180"/>
              <a:gd name="connsiteY61" fmla="*/ 746877 h 1097480"/>
              <a:gd name="connsiteX62" fmla="*/ 3764280 w 9060180"/>
              <a:gd name="connsiteY62" fmla="*/ 861177 h 1097480"/>
              <a:gd name="connsiteX63" fmla="*/ 3794760 w 9060180"/>
              <a:gd name="connsiteY63" fmla="*/ 975477 h 1097480"/>
              <a:gd name="connsiteX64" fmla="*/ 3817620 w 9060180"/>
              <a:gd name="connsiteY64" fmla="*/ 1005957 h 1097480"/>
              <a:gd name="connsiteX65" fmla="*/ 3848100 w 9060180"/>
              <a:gd name="connsiteY65" fmla="*/ 884037 h 1097480"/>
              <a:gd name="connsiteX66" fmla="*/ 3863340 w 9060180"/>
              <a:gd name="connsiteY66" fmla="*/ 754497 h 1097480"/>
              <a:gd name="connsiteX67" fmla="*/ 3893820 w 9060180"/>
              <a:gd name="connsiteY67" fmla="*/ 670677 h 1097480"/>
              <a:gd name="connsiteX68" fmla="*/ 3954780 w 9060180"/>
              <a:gd name="connsiteY68" fmla="*/ 754497 h 1097480"/>
              <a:gd name="connsiteX69" fmla="*/ 3962400 w 9060180"/>
              <a:gd name="connsiteY69" fmla="*/ 853557 h 1097480"/>
              <a:gd name="connsiteX70" fmla="*/ 3977640 w 9060180"/>
              <a:gd name="connsiteY70" fmla="*/ 922137 h 1097480"/>
              <a:gd name="connsiteX71" fmla="*/ 4008120 w 9060180"/>
              <a:gd name="connsiteY71" fmla="*/ 990717 h 1097480"/>
              <a:gd name="connsiteX72" fmla="*/ 4061460 w 9060180"/>
              <a:gd name="connsiteY72" fmla="*/ 845937 h 1097480"/>
              <a:gd name="connsiteX73" fmla="*/ 4061460 w 9060180"/>
              <a:gd name="connsiteY73" fmla="*/ 731637 h 1097480"/>
              <a:gd name="connsiteX74" fmla="*/ 4099560 w 9060180"/>
              <a:gd name="connsiteY74" fmla="*/ 647817 h 1097480"/>
              <a:gd name="connsiteX75" fmla="*/ 4168140 w 9060180"/>
              <a:gd name="connsiteY75" fmla="*/ 884037 h 1097480"/>
              <a:gd name="connsiteX76" fmla="*/ 4168140 w 9060180"/>
              <a:gd name="connsiteY76" fmla="*/ 884037 h 1097480"/>
              <a:gd name="connsiteX77" fmla="*/ 4206240 w 9060180"/>
              <a:gd name="connsiteY77" fmla="*/ 960237 h 1097480"/>
              <a:gd name="connsiteX78" fmla="*/ 4251960 w 9060180"/>
              <a:gd name="connsiteY78" fmla="*/ 815457 h 1097480"/>
              <a:gd name="connsiteX79" fmla="*/ 4259580 w 9060180"/>
              <a:gd name="connsiteY79" fmla="*/ 670677 h 1097480"/>
              <a:gd name="connsiteX80" fmla="*/ 4297680 w 9060180"/>
              <a:gd name="connsiteY80" fmla="*/ 655437 h 1097480"/>
              <a:gd name="connsiteX81" fmla="*/ 4358640 w 9060180"/>
              <a:gd name="connsiteY81" fmla="*/ 838317 h 1097480"/>
              <a:gd name="connsiteX82" fmla="*/ 4396740 w 9060180"/>
              <a:gd name="connsiteY82" fmla="*/ 944997 h 1097480"/>
              <a:gd name="connsiteX83" fmla="*/ 4488180 w 9060180"/>
              <a:gd name="connsiteY83" fmla="*/ 594477 h 1097480"/>
              <a:gd name="connsiteX84" fmla="*/ 4602480 w 9060180"/>
              <a:gd name="connsiteY84" fmla="*/ 884037 h 1097480"/>
              <a:gd name="connsiteX85" fmla="*/ 4716780 w 9060180"/>
              <a:gd name="connsiteY85" fmla="*/ 525897 h 1097480"/>
              <a:gd name="connsiteX86" fmla="*/ 4861560 w 9060180"/>
              <a:gd name="connsiteY86" fmla="*/ 830697 h 1097480"/>
              <a:gd name="connsiteX87" fmla="*/ 5029200 w 9060180"/>
              <a:gd name="connsiteY87" fmla="*/ 464937 h 1097480"/>
              <a:gd name="connsiteX88" fmla="*/ 5227320 w 9060180"/>
              <a:gd name="connsiteY88" fmla="*/ 769737 h 1097480"/>
              <a:gd name="connsiteX89" fmla="*/ 5425440 w 9060180"/>
              <a:gd name="connsiteY89" fmla="*/ 358257 h 1097480"/>
              <a:gd name="connsiteX90" fmla="*/ 5623560 w 9060180"/>
              <a:gd name="connsiteY90" fmla="*/ 670677 h 1097480"/>
              <a:gd name="connsiteX91" fmla="*/ 5829300 w 9060180"/>
              <a:gd name="connsiteY91" fmla="*/ 297297 h 1097480"/>
              <a:gd name="connsiteX92" fmla="*/ 6019800 w 9060180"/>
              <a:gd name="connsiteY92" fmla="*/ 579237 h 1097480"/>
              <a:gd name="connsiteX93" fmla="*/ 6217920 w 9060180"/>
              <a:gd name="connsiteY93" fmla="*/ 236337 h 1097480"/>
              <a:gd name="connsiteX94" fmla="*/ 6416040 w 9060180"/>
              <a:gd name="connsiteY94" fmla="*/ 487797 h 1097480"/>
              <a:gd name="connsiteX95" fmla="*/ 6560820 w 9060180"/>
              <a:gd name="connsiteY95" fmla="*/ 221097 h 1097480"/>
              <a:gd name="connsiteX96" fmla="*/ 6675120 w 9060180"/>
              <a:gd name="connsiteY96" fmla="*/ 381117 h 1097480"/>
              <a:gd name="connsiteX97" fmla="*/ 6728460 w 9060180"/>
              <a:gd name="connsiteY97" fmla="*/ 381117 h 1097480"/>
              <a:gd name="connsiteX98" fmla="*/ 6957060 w 9060180"/>
              <a:gd name="connsiteY98" fmla="*/ 434457 h 1097480"/>
              <a:gd name="connsiteX99" fmla="*/ 7277100 w 9060180"/>
              <a:gd name="connsiteY99" fmla="*/ 464937 h 1097480"/>
              <a:gd name="connsiteX100" fmla="*/ 7612380 w 9060180"/>
              <a:gd name="connsiteY100" fmla="*/ 426837 h 1097480"/>
              <a:gd name="connsiteX101" fmla="*/ 7787640 w 9060180"/>
              <a:gd name="connsiteY101" fmla="*/ 304917 h 1097480"/>
              <a:gd name="connsiteX102" fmla="*/ 7909560 w 9060180"/>
              <a:gd name="connsiteY102" fmla="*/ 274437 h 1097480"/>
              <a:gd name="connsiteX103" fmla="*/ 7932420 w 9060180"/>
              <a:gd name="connsiteY103" fmla="*/ 381117 h 1097480"/>
              <a:gd name="connsiteX104" fmla="*/ 8008620 w 9060180"/>
              <a:gd name="connsiteY104" fmla="*/ 152517 h 1097480"/>
              <a:gd name="connsiteX105" fmla="*/ 8107680 w 9060180"/>
              <a:gd name="connsiteY105" fmla="*/ 419217 h 1097480"/>
              <a:gd name="connsiteX106" fmla="*/ 8199120 w 9060180"/>
              <a:gd name="connsiteY106" fmla="*/ 198237 h 1097480"/>
              <a:gd name="connsiteX107" fmla="*/ 8260080 w 9060180"/>
              <a:gd name="connsiteY107" fmla="*/ 297297 h 1097480"/>
              <a:gd name="connsiteX108" fmla="*/ 8389620 w 9060180"/>
              <a:gd name="connsiteY108" fmla="*/ 297297 h 1097480"/>
              <a:gd name="connsiteX109" fmla="*/ 8580120 w 9060180"/>
              <a:gd name="connsiteY109" fmla="*/ 365877 h 1097480"/>
              <a:gd name="connsiteX110" fmla="*/ 8747760 w 9060180"/>
              <a:gd name="connsiteY110" fmla="*/ 388737 h 1097480"/>
              <a:gd name="connsiteX111" fmla="*/ 8938260 w 9060180"/>
              <a:gd name="connsiteY111" fmla="*/ 335397 h 1097480"/>
              <a:gd name="connsiteX112" fmla="*/ 9060180 w 9060180"/>
              <a:gd name="connsiteY112" fmla="*/ 373497 h 1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9060180" h="1097480">
                <a:moveTo>
                  <a:pt x="0" y="205857"/>
                </a:moveTo>
                <a:cubicBezTo>
                  <a:pt x="31750" y="204587"/>
                  <a:pt x="63500" y="203317"/>
                  <a:pt x="83820" y="228717"/>
                </a:cubicBezTo>
                <a:cubicBezTo>
                  <a:pt x="104140" y="254117"/>
                  <a:pt x="106680" y="325237"/>
                  <a:pt x="121920" y="358257"/>
                </a:cubicBezTo>
                <a:cubicBezTo>
                  <a:pt x="137160" y="391277"/>
                  <a:pt x="157480" y="440807"/>
                  <a:pt x="175260" y="426837"/>
                </a:cubicBezTo>
                <a:cubicBezTo>
                  <a:pt x="193040" y="412867"/>
                  <a:pt x="214630" y="321427"/>
                  <a:pt x="228600" y="274437"/>
                </a:cubicBezTo>
                <a:cubicBezTo>
                  <a:pt x="242570" y="227447"/>
                  <a:pt x="243840" y="172837"/>
                  <a:pt x="259080" y="144897"/>
                </a:cubicBezTo>
                <a:cubicBezTo>
                  <a:pt x="274320" y="116957"/>
                  <a:pt x="297180" y="99177"/>
                  <a:pt x="320040" y="106797"/>
                </a:cubicBezTo>
                <a:cubicBezTo>
                  <a:pt x="342900" y="114417"/>
                  <a:pt x="377190" y="155057"/>
                  <a:pt x="396240" y="190617"/>
                </a:cubicBezTo>
                <a:cubicBezTo>
                  <a:pt x="415290" y="226177"/>
                  <a:pt x="420370" y="284597"/>
                  <a:pt x="434340" y="320157"/>
                </a:cubicBezTo>
                <a:cubicBezTo>
                  <a:pt x="448310" y="355717"/>
                  <a:pt x="464820" y="390007"/>
                  <a:pt x="480060" y="403977"/>
                </a:cubicBezTo>
                <a:cubicBezTo>
                  <a:pt x="495300" y="417947"/>
                  <a:pt x="509270" y="412867"/>
                  <a:pt x="525780" y="403977"/>
                </a:cubicBezTo>
                <a:cubicBezTo>
                  <a:pt x="542290" y="395087"/>
                  <a:pt x="566420" y="379847"/>
                  <a:pt x="579120" y="350637"/>
                </a:cubicBezTo>
                <a:cubicBezTo>
                  <a:pt x="591820" y="321427"/>
                  <a:pt x="593090" y="268087"/>
                  <a:pt x="601980" y="228717"/>
                </a:cubicBezTo>
                <a:cubicBezTo>
                  <a:pt x="610870" y="189347"/>
                  <a:pt x="618490" y="147437"/>
                  <a:pt x="632460" y="114417"/>
                </a:cubicBezTo>
                <a:cubicBezTo>
                  <a:pt x="646430" y="81397"/>
                  <a:pt x="664210" y="44567"/>
                  <a:pt x="685800" y="30597"/>
                </a:cubicBezTo>
                <a:cubicBezTo>
                  <a:pt x="707390" y="16627"/>
                  <a:pt x="740410" y="10277"/>
                  <a:pt x="762000" y="30597"/>
                </a:cubicBezTo>
                <a:cubicBezTo>
                  <a:pt x="783590" y="50917"/>
                  <a:pt x="800100" y="113147"/>
                  <a:pt x="815340" y="152517"/>
                </a:cubicBezTo>
                <a:cubicBezTo>
                  <a:pt x="830580" y="191887"/>
                  <a:pt x="829310" y="245227"/>
                  <a:pt x="853440" y="266817"/>
                </a:cubicBezTo>
                <a:cubicBezTo>
                  <a:pt x="877570" y="288407"/>
                  <a:pt x="935990" y="299837"/>
                  <a:pt x="960120" y="282057"/>
                </a:cubicBezTo>
                <a:cubicBezTo>
                  <a:pt x="984250" y="264277"/>
                  <a:pt x="988060" y="196967"/>
                  <a:pt x="998220" y="160137"/>
                </a:cubicBezTo>
                <a:cubicBezTo>
                  <a:pt x="1008380" y="123307"/>
                  <a:pt x="1003300" y="86477"/>
                  <a:pt x="1021080" y="61077"/>
                </a:cubicBezTo>
                <a:cubicBezTo>
                  <a:pt x="1038860" y="35677"/>
                  <a:pt x="1083310" y="11547"/>
                  <a:pt x="1104900" y="7737"/>
                </a:cubicBezTo>
                <a:cubicBezTo>
                  <a:pt x="1126490" y="3927"/>
                  <a:pt x="1127760" y="39487"/>
                  <a:pt x="1150620" y="38217"/>
                </a:cubicBezTo>
                <a:cubicBezTo>
                  <a:pt x="1173480" y="36947"/>
                  <a:pt x="1200150" y="-2423"/>
                  <a:pt x="1242060" y="117"/>
                </a:cubicBezTo>
                <a:cubicBezTo>
                  <a:pt x="1283970" y="2657"/>
                  <a:pt x="1358900" y="38217"/>
                  <a:pt x="1402080" y="53457"/>
                </a:cubicBezTo>
                <a:cubicBezTo>
                  <a:pt x="1445260" y="68697"/>
                  <a:pt x="1464310" y="85207"/>
                  <a:pt x="1501140" y="91557"/>
                </a:cubicBezTo>
                <a:cubicBezTo>
                  <a:pt x="1537970" y="97907"/>
                  <a:pt x="1581150" y="89017"/>
                  <a:pt x="1623060" y="91557"/>
                </a:cubicBezTo>
                <a:cubicBezTo>
                  <a:pt x="1664970" y="94097"/>
                  <a:pt x="1710690" y="94097"/>
                  <a:pt x="1752600" y="106797"/>
                </a:cubicBezTo>
                <a:cubicBezTo>
                  <a:pt x="1794510" y="119497"/>
                  <a:pt x="1832610" y="157597"/>
                  <a:pt x="1874520" y="167757"/>
                </a:cubicBezTo>
                <a:cubicBezTo>
                  <a:pt x="1916430" y="177917"/>
                  <a:pt x="1971040" y="158867"/>
                  <a:pt x="2004060" y="167757"/>
                </a:cubicBezTo>
                <a:cubicBezTo>
                  <a:pt x="2037080" y="176647"/>
                  <a:pt x="2051050" y="185537"/>
                  <a:pt x="2072640" y="221097"/>
                </a:cubicBezTo>
                <a:cubicBezTo>
                  <a:pt x="2094230" y="256657"/>
                  <a:pt x="2115820" y="335397"/>
                  <a:pt x="2133600" y="381117"/>
                </a:cubicBezTo>
                <a:cubicBezTo>
                  <a:pt x="2151380" y="426837"/>
                  <a:pt x="2165350" y="448427"/>
                  <a:pt x="2179320" y="495417"/>
                </a:cubicBezTo>
                <a:cubicBezTo>
                  <a:pt x="2193290" y="542407"/>
                  <a:pt x="2204720" y="613527"/>
                  <a:pt x="2217420" y="663057"/>
                </a:cubicBezTo>
                <a:cubicBezTo>
                  <a:pt x="2230120" y="712587"/>
                  <a:pt x="2239010" y="746877"/>
                  <a:pt x="2255520" y="792597"/>
                </a:cubicBezTo>
                <a:cubicBezTo>
                  <a:pt x="2272030" y="838317"/>
                  <a:pt x="2293620" y="903087"/>
                  <a:pt x="2316480" y="937377"/>
                </a:cubicBezTo>
                <a:cubicBezTo>
                  <a:pt x="2339340" y="971667"/>
                  <a:pt x="2371090" y="994527"/>
                  <a:pt x="2392680" y="998337"/>
                </a:cubicBezTo>
                <a:cubicBezTo>
                  <a:pt x="2414270" y="1002147"/>
                  <a:pt x="2425700" y="948807"/>
                  <a:pt x="2446020" y="960237"/>
                </a:cubicBezTo>
                <a:cubicBezTo>
                  <a:pt x="2466340" y="971667"/>
                  <a:pt x="2493010" y="1054217"/>
                  <a:pt x="2514600" y="1066917"/>
                </a:cubicBezTo>
                <a:cubicBezTo>
                  <a:pt x="2536190" y="1079617"/>
                  <a:pt x="2556510" y="1058027"/>
                  <a:pt x="2575560" y="1036437"/>
                </a:cubicBezTo>
                <a:cubicBezTo>
                  <a:pt x="2594610" y="1014847"/>
                  <a:pt x="2608580" y="939917"/>
                  <a:pt x="2628900" y="937377"/>
                </a:cubicBezTo>
                <a:cubicBezTo>
                  <a:pt x="2649220" y="934837"/>
                  <a:pt x="2679700" y="997067"/>
                  <a:pt x="2697480" y="1021197"/>
                </a:cubicBezTo>
                <a:cubicBezTo>
                  <a:pt x="2715260" y="1045327"/>
                  <a:pt x="2726690" y="1078347"/>
                  <a:pt x="2735580" y="1082157"/>
                </a:cubicBezTo>
                <a:cubicBezTo>
                  <a:pt x="2744470" y="1085967"/>
                  <a:pt x="2721610" y="1052947"/>
                  <a:pt x="2750820" y="1044057"/>
                </a:cubicBezTo>
                <a:cubicBezTo>
                  <a:pt x="2780030" y="1035167"/>
                  <a:pt x="2851150" y="1038977"/>
                  <a:pt x="2910840" y="1028817"/>
                </a:cubicBezTo>
                <a:cubicBezTo>
                  <a:pt x="2970530" y="1018657"/>
                  <a:pt x="3059430" y="993257"/>
                  <a:pt x="3108960" y="983097"/>
                </a:cubicBezTo>
                <a:cubicBezTo>
                  <a:pt x="3158490" y="972937"/>
                  <a:pt x="3190240" y="962777"/>
                  <a:pt x="3208020" y="967857"/>
                </a:cubicBezTo>
                <a:cubicBezTo>
                  <a:pt x="3225800" y="972937"/>
                  <a:pt x="3205480" y="1028817"/>
                  <a:pt x="3215640" y="1013577"/>
                </a:cubicBezTo>
                <a:cubicBezTo>
                  <a:pt x="3225800" y="998337"/>
                  <a:pt x="3256280" y="919597"/>
                  <a:pt x="3268980" y="876417"/>
                </a:cubicBezTo>
                <a:cubicBezTo>
                  <a:pt x="3281680" y="833237"/>
                  <a:pt x="3291840" y="754497"/>
                  <a:pt x="3291840" y="754497"/>
                </a:cubicBezTo>
                <a:cubicBezTo>
                  <a:pt x="3299460" y="730367"/>
                  <a:pt x="3300730" y="693537"/>
                  <a:pt x="3314700" y="731637"/>
                </a:cubicBezTo>
                <a:cubicBezTo>
                  <a:pt x="3328670" y="769737"/>
                  <a:pt x="3360420" y="922137"/>
                  <a:pt x="3375660" y="983097"/>
                </a:cubicBezTo>
                <a:cubicBezTo>
                  <a:pt x="3390900" y="1044057"/>
                  <a:pt x="3392170" y="1099937"/>
                  <a:pt x="3406140" y="1097397"/>
                </a:cubicBezTo>
                <a:cubicBezTo>
                  <a:pt x="3420110" y="1094857"/>
                  <a:pt x="3446780" y="1018657"/>
                  <a:pt x="3459480" y="967857"/>
                </a:cubicBezTo>
                <a:cubicBezTo>
                  <a:pt x="3472180" y="917057"/>
                  <a:pt x="3482340" y="792597"/>
                  <a:pt x="3482340" y="792597"/>
                </a:cubicBezTo>
                <a:cubicBezTo>
                  <a:pt x="3489960" y="758307"/>
                  <a:pt x="3491230" y="746877"/>
                  <a:pt x="3505200" y="762117"/>
                </a:cubicBezTo>
                <a:cubicBezTo>
                  <a:pt x="3519170" y="777357"/>
                  <a:pt x="3554730" y="845937"/>
                  <a:pt x="3566160" y="884037"/>
                </a:cubicBezTo>
                <a:cubicBezTo>
                  <a:pt x="3577590" y="922137"/>
                  <a:pt x="3564890" y="957697"/>
                  <a:pt x="3573780" y="990717"/>
                </a:cubicBezTo>
                <a:cubicBezTo>
                  <a:pt x="3582670" y="1023737"/>
                  <a:pt x="3605530" y="1088507"/>
                  <a:pt x="3619500" y="1082157"/>
                </a:cubicBezTo>
                <a:cubicBezTo>
                  <a:pt x="3633470" y="1075807"/>
                  <a:pt x="3648710" y="994527"/>
                  <a:pt x="3657600" y="952617"/>
                </a:cubicBezTo>
                <a:cubicBezTo>
                  <a:pt x="3666490" y="910707"/>
                  <a:pt x="3666490" y="864987"/>
                  <a:pt x="3672840" y="830697"/>
                </a:cubicBezTo>
                <a:cubicBezTo>
                  <a:pt x="3679190" y="796407"/>
                  <a:pt x="3680460" y="741797"/>
                  <a:pt x="3695700" y="746877"/>
                </a:cubicBezTo>
                <a:cubicBezTo>
                  <a:pt x="3710940" y="751957"/>
                  <a:pt x="3747770" y="823077"/>
                  <a:pt x="3764280" y="861177"/>
                </a:cubicBezTo>
                <a:cubicBezTo>
                  <a:pt x="3780790" y="899277"/>
                  <a:pt x="3785870" y="951347"/>
                  <a:pt x="3794760" y="975477"/>
                </a:cubicBezTo>
                <a:cubicBezTo>
                  <a:pt x="3803650" y="999607"/>
                  <a:pt x="3808730" y="1021197"/>
                  <a:pt x="3817620" y="1005957"/>
                </a:cubicBezTo>
                <a:cubicBezTo>
                  <a:pt x="3826510" y="990717"/>
                  <a:pt x="3840480" y="925947"/>
                  <a:pt x="3848100" y="884037"/>
                </a:cubicBezTo>
                <a:cubicBezTo>
                  <a:pt x="3855720" y="842127"/>
                  <a:pt x="3855720" y="790057"/>
                  <a:pt x="3863340" y="754497"/>
                </a:cubicBezTo>
                <a:cubicBezTo>
                  <a:pt x="3870960" y="718937"/>
                  <a:pt x="3878580" y="670677"/>
                  <a:pt x="3893820" y="670677"/>
                </a:cubicBezTo>
                <a:cubicBezTo>
                  <a:pt x="3909060" y="670677"/>
                  <a:pt x="3943350" y="724017"/>
                  <a:pt x="3954780" y="754497"/>
                </a:cubicBezTo>
                <a:cubicBezTo>
                  <a:pt x="3966210" y="784977"/>
                  <a:pt x="3958590" y="825617"/>
                  <a:pt x="3962400" y="853557"/>
                </a:cubicBezTo>
                <a:cubicBezTo>
                  <a:pt x="3966210" y="881497"/>
                  <a:pt x="3970020" y="899277"/>
                  <a:pt x="3977640" y="922137"/>
                </a:cubicBezTo>
                <a:cubicBezTo>
                  <a:pt x="3985260" y="944997"/>
                  <a:pt x="3994150" y="1003417"/>
                  <a:pt x="4008120" y="990717"/>
                </a:cubicBezTo>
                <a:cubicBezTo>
                  <a:pt x="4022090" y="978017"/>
                  <a:pt x="4052570" y="889117"/>
                  <a:pt x="4061460" y="845937"/>
                </a:cubicBezTo>
                <a:cubicBezTo>
                  <a:pt x="4070350" y="802757"/>
                  <a:pt x="4055110" y="764657"/>
                  <a:pt x="4061460" y="731637"/>
                </a:cubicBezTo>
                <a:cubicBezTo>
                  <a:pt x="4067810" y="698617"/>
                  <a:pt x="4081780" y="622417"/>
                  <a:pt x="4099560" y="647817"/>
                </a:cubicBezTo>
                <a:cubicBezTo>
                  <a:pt x="4117340" y="673217"/>
                  <a:pt x="4168140" y="884037"/>
                  <a:pt x="4168140" y="884037"/>
                </a:cubicBezTo>
                <a:lnTo>
                  <a:pt x="4168140" y="884037"/>
                </a:lnTo>
                <a:cubicBezTo>
                  <a:pt x="4174490" y="896737"/>
                  <a:pt x="4192270" y="971667"/>
                  <a:pt x="4206240" y="960237"/>
                </a:cubicBezTo>
                <a:cubicBezTo>
                  <a:pt x="4220210" y="948807"/>
                  <a:pt x="4243070" y="863717"/>
                  <a:pt x="4251960" y="815457"/>
                </a:cubicBezTo>
                <a:cubicBezTo>
                  <a:pt x="4260850" y="767197"/>
                  <a:pt x="4251960" y="697347"/>
                  <a:pt x="4259580" y="670677"/>
                </a:cubicBezTo>
                <a:cubicBezTo>
                  <a:pt x="4267200" y="644007"/>
                  <a:pt x="4281170" y="627497"/>
                  <a:pt x="4297680" y="655437"/>
                </a:cubicBezTo>
                <a:cubicBezTo>
                  <a:pt x="4314190" y="683377"/>
                  <a:pt x="4342130" y="790057"/>
                  <a:pt x="4358640" y="838317"/>
                </a:cubicBezTo>
                <a:cubicBezTo>
                  <a:pt x="4375150" y="886577"/>
                  <a:pt x="4375150" y="985637"/>
                  <a:pt x="4396740" y="944997"/>
                </a:cubicBezTo>
                <a:cubicBezTo>
                  <a:pt x="4418330" y="904357"/>
                  <a:pt x="4453890" y="604637"/>
                  <a:pt x="4488180" y="594477"/>
                </a:cubicBezTo>
                <a:cubicBezTo>
                  <a:pt x="4522470" y="584317"/>
                  <a:pt x="4564380" y="895467"/>
                  <a:pt x="4602480" y="884037"/>
                </a:cubicBezTo>
                <a:cubicBezTo>
                  <a:pt x="4640580" y="872607"/>
                  <a:pt x="4673600" y="534787"/>
                  <a:pt x="4716780" y="525897"/>
                </a:cubicBezTo>
                <a:cubicBezTo>
                  <a:pt x="4759960" y="517007"/>
                  <a:pt x="4809490" y="840857"/>
                  <a:pt x="4861560" y="830697"/>
                </a:cubicBezTo>
                <a:cubicBezTo>
                  <a:pt x="4913630" y="820537"/>
                  <a:pt x="4968240" y="475097"/>
                  <a:pt x="5029200" y="464937"/>
                </a:cubicBezTo>
                <a:cubicBezTo>
                  <a:pt x="5090160" y="454777"/>
                  <a:pt x="5161280" y="787517"/>
                  <a:pt x="5227320" y="769737"/>
                </a:cubicBezTo>
                <a:cubicBezTo>
                  <a:pt x="5293360" y="751957"/>
                  <a:pt x="5359400" y="374767"/>
                  <a:pt x="5425440" y="358257"/>
                </a:cubicBezTo>
                <a:cubicBezTo>
                  <a:pt x="5491480" y="341747"/>
                  <a:pt x="5556250" y="680837"/>
                  <a:pt x="5623560" y="670677"/>
                </a:cubicBezTo>
                <a:cubicBezTo>
                  <a:pt x="5690870" y="660517"/>
                  <a:pt x="5763260" y="312537"/>
                  <a:pt x="5829300" y="297297"/>
                </a:cubicBezTo>
                <a:cubicBezTo>
                  <a:pt x="5895340" y="282057"/>
                  <a:pt x="5955030" y="589397"/>
                  <a:pt x="6019800" y="579237"/>
                </a:cubicBezTo>
                <a:cubicBezTo>
                  <a:pt x="6084570" y="569077"/>
                  <a:pt x="6151880" y="251577"/>
                  <a:pt x="6217920" y="236337"/>
                </a:cubicBezTo>
                <a:cubicBezTo>
                  <a:pt x="6283960" y="221097"/>
                  <a:pt x="6358890" y="490337"/>
                  <a:pt x="6416040" y="487797"/>
                </a:cubicBezTo>
                <a:cubicBezTo>
                  <a:pt x="6473190" y="485257"/>
                  <a:pt x="6517640" y="238877"/>
                  <a:pt x="6560820" y="221097"/>
                </a:cubicBezTo>
                <a:cubicBezTo>
                  <a:pt x="6604000" y="203317"/>
                  <a:pt x="6647180" y="354447"/>
                  <a:pt x="6675120" y="381117"/>
                </a:cubicBezTo>
                <a:cubicBezTo>
                  <a:pt x="6703060" y="407787"/>
                  <a:pt x="6681470" y="372227"/>
                  <a:pt x="6728460" y="381117"/>
                </a:cubicBezTo>
                <a:cubicBezTo>
                  <a:pt x="6775450" y="390007"/>
                  <a:pt x="6865620" y="420487"/>
                  <a:pt x="6957060" y="434457"/>
                </a:cubicBezTo>
                <a:cubicBezTo>
                  <a:pt x="7048500" y="448427"/>
                  <a:pt x="7167880" y="466207"/>
                  <a:pt x="7277100" y="464937"/>
                </a:cubicBezTo>
                <a:cubicBezTo>
                  <a:pt x="7386320" y="463667"/>
                  <a:pt x="7527290" y="453507"/>
                  <a:pt x="7612380" y="426837"/>
                </a:cubicBezTo>
                <a:cubicBezTo>
                  <a:pt x="7697470" y="400167"/>
                  <a:pt x="7738110" y="330317"/>
                  <a:pt x="7787640" y="304917"/>
                </a:cubicBezTo>
                <a:cubicBezTo>
                  <a:pt x="7837170" y="279517"/>
                  <a:pt x="7885430" y="261737"/>
                  <a:pt x="7909560" y="274437"/>
                </a:cubicBezTo>
                <a:cubicBezTo>
                  <a:pt x="7933690" y="287137"/>
                  <a:pt x="7915910" y="401437"/>
                  <a:pt x="7932420" y="381117"/>
                </a:cubicBezTo>
                <a:cubicBezTo>
                  <a:pt x="7948930" y="360797"/>
                  <a:pt x="7979410" y="146167"/>
                  <a:pt x="8008620" y="152517"/>
                </a:cubicBezTo>
                <a:cubicBezTo>
                  <a:pt x="8037830" y="158867"/>
                  <a:pt x="8075930" y="411597"/>
                  <a:pt x="8107680" y="419217"/>
                </a:cubicBezTo>
                <a:cubicBezTo>
                  <a:pt x="8139430" y="426837"/>
                  <a:pt x="8173720" y="218557"/>
                  <a:pt x="8199120" y="198237"/>
                </a:cubicBezTo>
                <a:cubicBezTo>
                  <a:pt x="8224520" y="177917"/>
                  <a:pt x="8228330" y="280787"/>
                  <a:pt x="8260080" y="297297"/>
                </a:cubicBezTo>
                <a:cubicBezTo>
                  <a:pt x="8291830" y="313807"/>
                  <a:pt x="8336280" y="285867"/>
                  <a:pt x="8389620" y="297297"/>
                </a:cubicBezTo>
                <a:cubicBezTo>
                  <a:pt x="8442960" y="308727"/>
                  <a:pt x="8520430" y="350637"/>
                  <a:pt x="8580120" y="365877"/>
                </a:cubicBezTo>
                <a:cubicBezTo>
                  <a:pt x="8639810" y="381117"/>
                  <a:pt x="8688070" y="393817"/>
                  <a:pt x="8747760" y="388737"/>
                </a:cubicBezTo>
                <a:cubicBezTo>
                  <a:pt x="8807450" y="383657"/>
                  <a:pt x="8886190" y="337937"/>
                  <a:pt x="8938260" y="335397"/>
                </a:cubicBezTo>
                <a:cubicBezTo>
                  <a:pt x="8990330" y="332857"/>
                  <a:pt x="9014460" y="327777"/>
                  <a:pt x="9060180" y="37349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/>
          <p:cNvSpPr/>
          <p:nvPr/>
        </p:nvSpPr>
        <p:spPr>
          <a:xfrm>
            <a:off x="381000" y="2833688"/>
            <a:ext cx="1162050" cy="1571625"/>
          </a:xfrm>
          <a:custGeom>
            <a:avLst/>
            <a:gdLst>
              <a:gd name="connsiteX0" fmla="*/ 0 w 1162050"/>
              <a:gd name="connsiteY0" fmla="*/ 1000125 h 1571625"/>
              <a:gd name="connsiteX1" fmla="*/ 95250 w 1162050"/>
              <a:gd name="connsiteY1" fmla="*/ 1119187 h 1571625"/>
              <a:gd name="connsiteX2" fmla="*/ 166688 w 1162050"/>
              <a:gd name="connsiteY2" fmla="*/ 1300162 h 1571625"/>
              <a:gd name="connsiteX3" fmla="*/ 223838 w 1162050"/>
              <a:gd name="connsiteY3" fmla="*/ 1452562 h 1571625"/>
              <a:gd name="connsiteX4" fmla="*/ 280988 w 1162050"/>
              <a:gd name="connsiteY4" fmla="*/ 1543050 h 1571625"/>
              <a:gd name="connsiteX5" fmla="*/ 323850 w 1162050"/>
              <a:gd name="connsiteY5" fmla="*/ 1571625 h 1571625"/>
              <a:gd name="connsiteX6" fmla="*/ 419100 w 1162050"/>
              <a:gd name="connsiteY6" fmla="*/ 1566862 h 1571625"/>
              <a:gd name="connsiteX7" fmla="*/ 419100 w 1162050"/>
              <a:gd name="connsiteY7" fmla="*/ 1566862 h 1571625"/>
              <a:gd name="connsiteX8" fmla="*/ 571500 w 1162050"/>
              <a:gd name="connsiteY8" fmla="*/ 1571625 h 1571625"/>
              <a:gd name="connsiteX9" fmla="*/ 681038 w 1162050"/>
              <a:gd name="connsiteY9" fmla="*/ 1533525 h 1571625"/>
              <a:gd name="connsiteX10" fmla="*/ 752475 w 1162050"/>
              <a:gd name="connsiteY10" fmla="*/ 1433512 h 1571625"/>
              <a:gd name="connsiteX11" fmla="*/ 804863 w 1162050"/>
              <a:gd name="connsiteY11" fmla="*/ 1328737 h 1571625"/>
              <a:gd name="connsiteX12" fmla="*/ 857250 w 1162050"/>
              <a:gd name="connsiteY12" fmla="*/ 1276350 h 1571625"/>
              <a:gd name="connsiteX13" fmla="*/ 890588 w 1162050"/>
              <a:gd name="connsiteY13" fmla="*/ 1276350 h 1571625"/>
              <a:gd name="connsiteX14" fmla="*/ 962025 w 1162050"/>
              <a:gd name="connsiteY14" fmla="*/ 1323975 h 1571625"/>
              <a:gd name="connsiteX15" fmla="*/ 1023938 w 1162050"/>
              <a:gd name="connsiteY15" fmla="*/ 1404937 h 1571625"/>
              <a:gd name="connsiteX16" fmla="*/ 1081088 w 1162050"/>
              <a:gd name="connsiteY16" fmla="*/ 1433512 h 1571625"/>
              <a:gd name="connsiteX17" fmla="*/ 1147763 w 1162050"/>
              <a:gd name="connsiteY17" fmla="*/ 1433512 h 1571625"/>
              <a:gd name="connsiteX18" fmla="*/ 1162050 w 1162050"/>
              <a:gd name="connsiteY18" fmla="*/ 1428750 h 1571625"/>
              <a:gd name="connsiteX19" fmla="*/ 1095375 w 1162050"/>
              <a:gd name="connsiteY19" fmla="*/ 1395412 h 1571625"/>
              <a:gd name="connsiteX20" fmla="*/ 1042988 w 1162050"/>
              <a:gd name="connsiteY20" fmla="*/ 1209675 h 1571625"/>
              <a:gd name="connsiteX21" fmla="*/ 1009650 w 1162050"/>
              <a:gd name="connsiteY21" fmla="*/ 976312 h 1571625"/>
              <a:gd name="connsiteX22" fmla="*/ 962025 w 1162050"/>
              <a:gd name="connsiteY22" fmla="*/ 676275 h 1571625"/>
              <a:gd name="connsiteX23" fmla="*/ 923925 w 1162050"/>
              <a:gd name="connsiteY23" fmla="*/ 481012 h 1571625"/>
              <a:gd name="connsiteX24" fmla="*/ 900113 w 1162050"/>
              <a:gd name="connsiteY24" fmla="*/ 300037 h 1571625"/>
              <a:gd name="connsiteX25" fmla="*/ 852488 w 1162050"/>
              <a:gd name="connsiteY25" fmla="*/ 128587 h 1571625"/>
              <a:gd name="connsiteX26" fmla="*/ 828675 w 1162050"/>
              <a:gd name="connsiteY26" fmla="*/ 33337 h 1571625"/>
              <a:gd name="connsiteX27" fmla="*/ 795338 w 1162050"/>
              <a:gd name="connsiteY27" fmla="*/ 14287 h 1571625"/>
              <a:gd name="connsiteX28" fmla="*/ 781050 w 1162050"/>
              <a:gd name="connsiteY28" fmla="*/ 0 h 1571625"/>
              <a:gd name="connsiteX29" fmla="*/ 709613 w 1162050"/>
              <a:gd name="connsiteY29" fmla="*/ 66675 h 1571625"/>
              <a:gd name="connsiteX30" fmla="*/ 609600 w 1162050"/>
              <a:gd name="connsiteY30" fmla="*/ 100012 h 1571625"/>
              <a:gd name="connsiteX31" fmla="*/ 490538 w 1162050"/>
              <a:gd name="connsiteY31" fmla="*/ 138112 h 1571625"/>
              <a:gd name="connsiteX32" fmla="*/ 414338 w 1162050"/>
              <a:gd name="connsiteY32" fmla="*/ 195262 h 1571625"/>
              <a:gd name="connsiteX33" fmla="*/ 342900 w 1162050"/>
              <a:gd name="connsiteY33" fmla="*/ 300037 h 1571625"/>
              <a:gd name="connsiteX34" fmla="*/ 280988 w 1162050"/>
              <a:gd name="connsiteY34" fmla="*/ 428625 h 1571625"/>
              <a:gd name="connsiteX35" fmla="*/ 233363 w 1162050"/>
              <a:gd name="connsiteY35" fmla="*/ 576262 h 1571625"/>
              <a:gd name="connsiteX36" fmla="*/ 171450 w 1162050"/>
              <a:gd name="connsiteY36" fmla="*/ 747712 h 1571625"/>
              <a:gd name="connsiteX37" fmla="*/ 123825 w 1162050"/>
              <a:gd name="connsiteY37" fmla="*/ 876300 h 1571625"/>
              <a:gd name="connsiteX38" fmla="*/ 57150 w 1162050"/>
              <a:gd name="connsiteY38" fmla="*/ 971550 h 1571625"/>
              <a:gd name="connsiteX39" fmla="*/ 0 w 1162050"/>
              <a:gd name="connsiteY39" fmla="*/ 1000125 h 157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62050" h="1571625">
                <a:moveTo>
                  <a:pt x="0" y="1000125"/>
                </a:moveTo>
                <a:lnTo>
                  <a:pt x="95250" y="1119187"/>
                </a:lnTo>
                <a:lnTo>
                  <a:pt x="166688" y="1300162"/>
                </a:lnTo>
                <a:lnTo>
                  <a:pt x="223838" y="1452562"/>
                </a:lnTo>
                <a:lnTo>
                  <a:pt x="280988" y="1543050"/>
                </a:lnTo>
                <a:lnTo>
                  <a:pt x="323850" y="1571625"/>
                </a:lnTo>
                <a:lnTo>
                  <a:pt x="419100" y="1566862"/>
                </a:lnTo>
                <a:lnTo>
                  <a:pt x="419100" y="1566862"/>
                </a:lnTo>
                <a:lnTo>
                  <a:pt x="571500" y="1571625"/>
                </a:lnTo>
                <a:lnTo>
                  <a:pt x="681038" y="1533525"/>
                </a:lnTo>
                <a:lnTo>
                  <a:pt x="752475" y="1433512"/>
                </a:lnTo>
                <a:lnTo>
                  <a:pt x="804863" y="1328737"/>
                </a:lnTo>
                <a:lnTo>
                  <a:pt x="857250" y="1276350"/>
                </a:lnTo>
                <a:lnTo>
                  <a:pt x="890588" y="1276350"/>
                </a:lnTo>
                <a:lnTo>
                  <a:pt x="962025" y="1323975"/>
                </a:lnTo>
                <a:lnTo>
                  <a:pt x="1023938" y="1404937"/>
                </a:lnTo>
                <a:lnTo>
                  <a:pt x="1081088" y="1433512"/>
                </a:lnTo>
                <a:lnTo>
                  <a:pt x="1147763" y="1433512"/>
                </a:lnTo>
                <a:lnTo>
                  <a:pt x="1162050" y="1428750"/>
                </a:lnTo>
                <a:lnTo>
                  <a:pt x="1095375" y="1395412"/>
                </a:lnTo>
                <a:lnTo>
                  <a:pt x="1042988" y="1209675"/>
                </a:lnTo>
                <a:lnTo>
                  <a:pt x="1009650" y="976312"/>
                </a:lnTo>
                <a:lnTo>
                  <a:pt x="962025" y="676275"/>
                </a:lnTo>
                <a:lnTo>
                  <a:pt x="923925" y="481012"/>
                </a:lnTo>
                <a:lnTo>
                  <a:pt x="900113" y="300037"/>
                </a:lnTo>
                <a:lnTo>
                  <a:pt x="852488" y="128587"/>
                </a:lnTo>
                <a:lnTo>
                  <a:pt x="828675" y="33337"/>
                </a:lnTo>
                <a:lnTo>
                  <a:pt x="795338" y="14287"/>
                </a:lnTo>
                <a:lnTo>
                  <a:pt x="781050" y="0"/>
                </a:lnTo>
                <a:lnTo>
                  <a:pt x="709613" y="66675"/>
                </a:lnTo>
                <a:lnTo>
                  <a:pt x="609600" y="100012"/>
                </a:lnTo>
                <a:lnTo>
                  <a:pt x="490538" y="138112"/>
                </a:lnTo>
                <a:lnTo>
                  <a:pt x="414338" y="195262"/>
                </a:lnTo>
                <a:lnTo>
                  <a:pt x="342900" y="300037"/>
                </a:lnTo>
                <a:lnTo>
                  <a:pt x="280988" y="428625"/>
                </a:lnTo>
                <a:lnTo>
                  <a:pt x="233363" y="576262"/>
                </a:lnTo>
                <a:lnTo>
                  <a:pt x="171450" y="747712"/>
                </a:lnTo>
                <a:lnTo>
                  <a:pt x="123825" y="876300"/>
                </a:lnTo>
                <a:lnTo>
                  <a:pt x="57150" y="971550"/>
                </a:lnTo>
                <a:lnTo>
                  <a:pt x="0" y="10001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/>
          <p:cNvSpPr/>
          <p:nvPr/>
        </p:nvSpPr>
        <p:spPr>
          <a:xfrm>
            <a:off x="6262688" y="3800475"/>
            <a:ext cx="2767012" cy="591551"/>
          </a:xfrm>
          <a:custGeom>
            <a:avLst/>
            <a:gdLst>
              <a:gd name="connsiteX0" fmla="*/ 0 w 2767012"/>
              <a:gd name="connsiteY0" fmla="*/ 576263 h 591551"/>
              <a:gd name="connsiteX1" fmla="*/ 142875 w 2767012"/>
              <a:gd name="connsiteY1" fmla="*/ 561975 h 591551"/>
              <a:gd name="connsiteX2" fmla="*/ 347662 w 2767012"/>
              <a:gd name="connsiteY2" fmla="*/ 590550 h 591551"/>
              <a:gd name="connsiteX3" fmla="*/ 523875 w 2767012"/>
              <a:gd name="connsiteY3" fmla="*/ 519113 h 591551"/>
              <a:gd name="connsiteX4" fmla="*/ 671512 w 2767012"/>
              <a:gd name="connsiteY4" fmla="*/ 419100 h 591551"/>
              <a:gd name="connsiteX5" fmla="*/ 814387 w 2767012"/>
              <a:gd name="connsiteY5" fmla="*/ 371475 h 591551"/>
              <a:gd name="connsiteX6" fmla="*/ 981075 w 2767012"/>
              <a:gd name="connsiteY6" fmla="*/ 385763 h 591551"/>
              <a:gd name="connsiteX7" fmla="*/ 1109662 w 2767012"/>
              <a:gd name="connsiteY7" fmla="*/ 390525 h 591551"/>
              <a:gd name="connsiteX8" fmla="*/ 1238250 w 2767012"/>
              <a:gd name="connsiteY8" fmla="*/ 347663 h 591551"/>
              <a:gd name="connsiteX9" fmla="*/ 1338262 w 2767012"/>
              <a:gd name="connsiteY9" fmla="*/ 242888 h 591551"/>
              <a:gd name="connsiteX10" fmla="*/ 1500187 w 2767012"/>
              <a:gd name="connsiteY10" fmla="*/ 90488 h 591551"/>
              <a:gd name="connsiteX11" fmla="*/ 1581150 w 2767012"/>
              <a:gd name="connsiteY11" fmla="*/ 66675 h 591551"/>
              <a:gd name="connsiteX12" fmla="*/ 1643062 w 2767012"/>
              <a:gd name="connsiteY12" fmla="*/ 152400 h 591551"/>
              <a:gd name="connsiteX13" fmla="*/ 1724025 w 2767012"/>
              <a:gd name="connsiteY13" fmla="*/ 0 h 591551"/>
              <a:gd name="connsiteX14" fmla="*/ 1828800 w 2767012"/>
              <a:gd name="connsiteY14" fmla="*/ 152400 h 591551"/>
              <a:gd name="connsiteX15" fmla="*/ 1900237 w 2767012"/>
              <a:gd name="connsiteY15" fmla="*/ 57150 h 591551"/>
              <a:gd name="connsiteX16" fmla="*/ 1947862 w 2767012"/>
              <a:gd name="connsiteY16" fmla="*/ 95250 h 591551"/>
              <a:gd name="connsiteX17" fmla="*/ 2090737 w 2767012"/>
              <a:gd name="connsiteY17" fmla="*/ 138113 h 591551"/>
              <a:gd name="connsiteX18" fmla="*/ 2257425 w 2767012"/>
              <a:gd name="connsiteY18" fmla="*/ 223838 h 591551"/>
              <a:gd name="connsiteX19" fmla="*/ 2486025 w 2767012"/>
              <a:gd name="connsiteY19" fmla="*/ 280988 h 591551"/>
              <a:gd name="connsiteX20" fmla="*/ 2767012 w 2767012"/>
              <a:gd name="connsiteY20" fmla="*/ 261938 h 591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67012" h="591551">
                <a:moveTo>
                  <a:pt x="0" y="576263"/>
                </a:moveTo>
                <a:cubicBezTo>
                  <a:pt x="42465" y="567928"/>
                  <a:pt x="84931" y="559594"/>
                  <a:pt x="142875" y="561975"/>
                </a:cubicBezTo>
                <a:cubicBezTo>
                  <a:pt x="200819" y="564356"/>
                  <a:pt x="284162" y="597694"/>
                  <a:pt x="347662" y="590550"/>
                </a:cubicBezTo>
                <a:cubicBezTo>
                  <a:pt x="411162" y="583406"/>
                  <a:pt x="469900" y="547688"/>
                  <a:pt x="523875" y="519113"/>
                </a:cubicBezTo>
                <a:cubicBezTo>
                  <a:pt x="577850" y="490538"/>
                  <a:pt x="623094" y="443706"/>
                  <a:pt x="671512" y="419100"/>
                </a:cubicBezTo>
                <a:cubicBezTo>
                  <a:pt x="719930" y="394494"/>
                  <a:pt x="762793" y="377031"/>
                  <a:pt x="814387" y="371475"/>
                </a:cubicBezTo>
                <a:cubicBezTo>
                  <a:pt x="865981" y="365919"/>
                  <a:pt x="931863" y="382588"/>
                  <a:pt x="981075" y="385763"/>
                </a:cubicBezTo>
                <a:cubicBezTo>
                  <a:pt x="1030287" y="388938"/>
                  <a:pt x="1066800" y="396875"/>
                  <a:pt x="1109662" y="390525"/>
                </a:cubicBezTo>
                <a:cubicBezTo>
                  <a:pt x="1152524" y="384175"/>
                  <a:pt x="1200150" y="372269"/>
                  <a:pt x="1238250" y="347663"/>
                </a:cubicBezTo>
                <a:cubicBezTo>
                  <a:pt x="1276350" y="323057"/>
                  <a:pt x="1294606" y="285751"/>
                  <a:pt x="1338262" y="242888"/>
                </a:cubicBezTo>
                <a:cubicBezTo>
                  <a:pt x="1381918" y="200025"/>
                  <a:pt x="1459706" y="119857"/>
                  <a:pt x="1500187" y="90488"/>
                </a:cubicBezTo>
                <a:cubicBezTo>
                  <a:pt x="1540668" y="61119"/>
                  <a:pt x="1557338" y="56356"/>
                  <a:pt x="1581150" y="66675"/>
                </a:cubicBezTo>
                <a:cubicBezTo>
                  <a:pt x="1604963" y="76994"/>
                  <a:pt x="1619250" y="163512"/>
                  <a:pt x="1643062" y="152400"/>
                </a:cubicBezTo>
                <a:cubicBezTo>
                  <a:pt x="1666875" y="141287"/>
                  <a:pt x="1693069" y="0"/>
                  <a:pt x="1724025" y="0"/>
                </a:cubicBezTo>
                <a:cubicBezTo>
                  <a:pt x="1754981" y="0"/>
                  <a:pt x="1799431" y="142875"/>
                  <a:pt x="1828800" y="152400"/>
                </a:cubicBezTo>
                <a:cubicBezTo>
                  <a:pt x="1858169" y="161925"/>
                  <a:pt x="1880393" y="66675"/>
                  <a:pt x="1900237" y="57150"/>
                </a:cubicBezTo>
                <a:cubicBezTo>
                  <a:pt x="1920081" y="47625"/>
                  <a:pt x="1916112" y="81756"/>
                  <a:pt x="1947862" y="95250"/>
                </a:cubicBezTo>
                <a:cubicBezTo>
                  <a:pt x="1979612" y="108744"/>
                  <a:pt x="2039143" y="116682"/>
                  <a:pt x="2090737" y="138113"/>
                </a:cubicBezTo>
                <a:cubicBezTo>
                  <a:pt x="2142331" y="159544"/>
                  <a:pt x="2191544" y="200026"/>
                  <a:pt x="2257425" y="223838"/>
                </a:cubicBezTo>
                <a:cubicBezTo>
                  <a:pt x="2323306" y="247650"/>
                  <a:pt x="2401094" y="274638"/>
                  <a:pt x="2486025" y="280988"/>
                </a:cubicBezTo>
                <a:cubicBezTo>
                  <a:pt x="2570956" y="287338"/>
                  <a:pt x="2733674" y="250032"/>
                  <a:pt x="2767012" y="2619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/>
          <p:cNvSpPr/>
          <p:nvPr/>
        </p:nvSpPr>
        <p:spPr>
          <a:xfrm>
            <a:off x="7829550" y="4518022"/>
            <a:ext cx="3540125" cy="285771"/>
          </a:xfrm>
          <a:custGeom>
            <a:avLst/>
            <a:gdLst>
              <a:gd name="connsiteX0" fmla="*/ 0 w 3540125"/>
              <a:gd name="connsiteY0" fmla="*/ 149228 h 285771"/>
              <a:gd name="connsiteX1" fmla="*/ 142875 w 3540125"/>
              <a:gd name="connsiteY1" fmla="*/ 171453 h 285771"/>
              <a:gd name="connsiteX2" fmla="*/ 279400 w 3540125"/>
              <a:gd name="connsiteY2" fmla="*/ 19053 h 285771"/>
              <a:gd name="connsiteX3" fmla="*/ 488950 w 3540125"/>
              <a:gd name="connsiteY3" fmla="*/ 238128 h 285771"/>
              <a:gd name="connsiteX4" fmla="*/ 682625 w 3540125"/>
              <a:gd name="connsiteY4" fmla="*/ 3 h 285771"/>
              <a:gd name="connsiteX5" fmla="*/ 901700 w 3540125"/>
              <a:gd name="connsiteY5" fmla="*/ 231778 h 285771"/>
              <a:gd name="connsiteX6" fmla="*/ 990600 w 3540125"/>
              <a:gd name="connsiteY6" fmla="*/ 117478 h 285771"/>
              <a:gd name="connsiteX7" fmla="*/ 1076325 w 3540125"/>
              <a:gd name="connsiteY7" fmla="*/ 66678 h 285771"/>
              <a:gd name="connsiteX8" fmla="*/ 1136650 w 3540125"/>
              <a:gd name="connsiteY8" fmla="*/ 95253 h 285771"/>
              <a:gd name="connsiteX9" fmla="*/ 1260475 w 3540125"/>
              <a:gd name="connsiteY9" fmla="*/ 66678 h 285771"/>
              <a:gd name="connsiteX10" fmla="*/ 1495425 w 3540125"/>
              <a:gd name="connsiteY10" fmla="*/ 82553 h 285771"/>
              <a:gd name="connsiteX11" fmla="*/ 1787525 w 3540125"/>
              <a:gd name="connsiteY11" fmla="*/ 69853 h 285771"/>
              <a:gd name="connsiteX12" fmla="*/ 2095500 w 3540125"/>
              <a:gd name="connsiteY12" fmla="*/ 69853 h 285771"/>
              <a:gd name="connsiteX13" fmla="*/ 2362200 w 3540125"/>
              <a:gd name="connsiteY13" fmla="*/ 53978 h 285771"/>
              <a:gd name="connsiteX14" fmla="*/ 2844800 w 3540125"/>
              <a:gd name="connsiteY14" fmla="*/ 206378 h 285771"/>
              <a:gd name="connsiteX15" fmla="*/ 3105150 w 3540125"/>
              <a:gd name="connsiteY15" fmla="*/ 285753 h 285771"/>
              <a:gd name="connsiteX16" fmla="*/ 3375025 w 3540125"/>
              <a:gd name="connsiteY16" fmla="*/ 212728 h 285771"/>
              <a:gd name="connsiteX17" fmla="*/ 3540125 w 3540125"/>
              <a:gd name="connsiteY17" fmla="*/ 104778 h 28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540125" h="285771">
                <a:moveTo>
                  <a:pt x="0" y="149228"/>
                </a:moveTo>
                <a:cubicBezTo>
                  <a:pt x="48154" y="171188"/>
                  <a:pt x="96308" y="193149"/>
                  <a:pt x="142875" y="171453"/>
                </a:cubicBezTo>
                <a:cubicBezTo>
                  <a:pt x="189442" y="149757"/>
                  <a:pt x="221721" y="7940"/>
                  <a:pt x="279400" y="19053"/>
                </a:cubicBezTo>
                <a:cubicBezTo>
                  <a:pt x="337079" y="30166"/>
                  <a:pt x="421746" y="241303"/>
                  <a:pt x="488950" y="238128"/>
                </a:cubicBezTo>
                <a:cubicBezTo>
                  <a:pt x="556154" y="234953"/>
                  <a:pt x="613833" y="1061"/>
                  <a:pt x="682625" y="3"/>
                </a:cubicBezTo>
                <a:cubicBezTo>
                  <a:pt x="751417" y="-1055"/>
                  <a:pt x="850371" y="212199"/>
                  <a:pt x="901700" y="231778"/>
                </a:cubicBezTo>
                <a:cubicBezTo>
                  <a:pt x="953029" y="251357"/>
                  <a:pt x="961496" y="144995"/>
                  <a:pt x="990600" y="117478"/>
                </a:cubicBezTo>
                <a:cubicBezTo>
                  <a:pt x="1019704" y="89961"/>
                  <a:pt x="1051983" y="70382"/>
                  <a:pt x="1076325" y="66678"/>
                </a:cubicBezTo>
                <a:cubicBezTo>
                  <a:pt x="1100667" y="62974"/>
                  <a:pt x="1105958" y="95253"/>
                  <a:pt x="1136650" y="95253"/>
                </a:cubicBezTo>
                <a:cubicBezTo>
                  <a:pt x="1167342" y="95253"/>
                  <a:pt x="1200679" y="68795"/>
                  <a:pt x="1260475" y="66678"/>
                </a:cubicBezTo>
                <a:cubicBezTo>
                  <a:pt x="1320271" y="64561"/>
                  <a:pt x="1407583" y="82024"/>
                  <a:pt x="1495425" y="82553"/>
                </a:cubicBezTo>
                <a:cubicBezTo>
                  <a:pt x="1583267" y="83082"/>
                  <a:pt x="1687513" y="71970"/>
                  <a:pt x="1787525" y="69853"/>
                </a:cubicBezTo>
                <a:cubicBezTo>
                  <a:pt x="1887537" y="67736"/>
                  <a:pt x="1999721" y="72499"/>
                  <a:pt x="2095500" y="69853"/>
                </a:cubicBezTo>
                <a:cubicBezTo>
                  <a:pt x="2191279" y="67207"/>
                  <a:pt x="2237317" y="31224"/>
                  <a:pt x="2362200" y="53978"/>
                </a:cubicBezTo>
                <a:cubicBezTo>
                  <a:pt x="2487083" y="76732"/>
                  <a:pt x="2844800" y="206378"/>
                  <a:pt x="2844800" y="206378"/>
                </a:cubicBezTo>
                <a:cubicBezTo>
                  <a:pt x="2968625" y="245007"/>
                  <a:pt x="3016779" y="284695"/>
                  <a:pt x="3105150" y="285753"/>
                </a:cubicBezTo>
                <a:cubicBezTo>
                  <a:pt x="3193521" y="286811"/>
                  <a:pt x="3302529" y="242890"/>
                  <a:pt x="3375025" y="212728"/>
                </a:cubicBezTo>
                <a:cubicBezTo>
                  <a:pt x="3447521" y="182566"/>
                  <a:pt x="3527954" y="118007"/>
                  <a:pt x="3540125" y="10477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/>
          <p:cNvSpPr/>
          <p:nvPr/>
        </p:nvSpPr>
        <p:spPr>
          <a:xfrm>
            <a:off x="10185400" y="4221999"/>
            <a:ext cx="1183086" cy="400017"/>
          </a:xfrm>
          <a:custGeom>
            <a:avLst/>
            <a:gdLst>
              <a:gd name="connsiteX0" fmla="*/ 0 w 1183086"/>
              <a:gd name="connsiteY0" fmla="*/ 137276 h 400017"/>
              <a:gd name="connsiteX1" fmla="*/ 133350 w 1183086"/>
              <a:gd name="connsiteY1" fmla="*/ 248401 h 400017"/>
              <a:gd name="connsiteX2" fmla="*/ 285750 w 1183086"/>
              <a:gd name="connsiteY2" fmla="*/ 751 h 400017"/>
              <a:gd name="connsiteX3" fmla="*/ 495300 w 1183086"/>
              <a:gd name="connsiteY3" fmla="*/ 343651 h 400017"/>
              <a:gd name="connsiteX4" fmla="*/ 676275 w 1183086"/>
              <a:gd name="connsiteY4" fmla="*/ 16626 h 400017"/>
              <a:gd name="connsiteX5" fmla="*/ 911225 w 1183086"/>
              <a:gd name="connsiteY5" fmla="*/ 397626 h 400017"/>
              <a:gd name="connsiteX6" fmla="*/ 1041400 w 1183086"/>
              <a:gd name="connsiteY6" fmla="*/ 181726 h 400017"/>
              <a:gd name="connsiteX7" fmla="*/ 1127125 w 1183086"/>
              <a:gd name="connsiteY7" fmla="*/ 248401 h 400017"/>
              <a:gd name="connsiteX8" fmla="*/ 1181100 w 1183086"/>
              <a:gd name="connsiteY8" fmla="*/ 267451 h 40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3086" h="400017">
                <a:moveTo>
                  <a:pt x="0" y="137276"/>
                </a:moveTo>
                <a:cubicBezTo>
                  <a:pt x="42862" y="204215"/>
                  <a:pt x="85725" y="271155"/>
                  <a:pt x="133350" y="248401"/>
                </a:cubicBezTo>
                <a:cubicBezTo>
                  <a:pt x="180975" y="225647"/>
                  <a:pt x="225425" y="-15124"/>
                  <a:pt x="285750" y="751"/>
                </a:cubicBezTo>
                <a:cubicBezTo>
                  <a:pt x="346075" y="16626"/>
                  <a:pt x="430213" y="341005"/>
                  <a:pt x="495300" y="343651"/>
                </a:cubicBezTo>
                <a:cubicBezTo>
                  <a:pt x="560387" y="346297"/>
                  <a:pt x="606954" y="7630"/>
                  <a:pt x="676275" y="16626"/>
                </a:cubicBezTo>
                <a:cubicBezTo>
                  <a:pt x="745596" y="25622"/>
                  <a:pt x="850371" y="370109"/>
                  <a:pt x="911225" y="397626"/>
                </a:cubicBezTo>
                <a:cubicBezTo>
                  <a:pt x="972079" y="425143"/>
                  <a:pt x="1005417" y="206597"/>
                  <a:pt x="1041400" y="181726"/>
                </a:cubicBezTo>
                <a:cubicBezTo>
                  <a:pt x="1077383" y="156855"/>
                  <a:pt x="1103842" y="234114"/>
                  <a:pt x="1127125" y="248401"/>
                </a:cubicBezTo>
                <a:cubicBezTo>
                  <a:pt x="1150408" y="262688"/>
                  <a:pt x="1192742" y="251576"/>
                  <a:pt x="1181100" y="26745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916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-62142" y="480870"/>
            <a:ext cx="12231282" cy="6927263"/>
            <a:chOff x="-62142" y="-34035"/>
            <a:chExt cx="12231282" cy="6927263"/>
          </a:xfrm>
        </p:grpSpPr>
        <p:cxnSp>
          <p:nvCxnSpPr>
            <p:cNvPr id="22" name="Straight Connector 21"/>
            <p:cNvCxnSpPr>
              <a:cxnSpLocks/>
            </p:cNvCxnSpPr>
            <p:nvPr/>
          </p:nvCxnSpPr>
          <p:spPr>
            <a:xfrm>
              <a:off x="594065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/>
            </p:cNvCxnSpPr>
            <p:nvPr/>
          </p:nvCxnSpPr>
          <p:spPr>
            <a:xfrm>
              <a:off x="1384389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cxnSpLocks/>
            </p:cNvCxnSpPr>
            <p:nvPr/>
          </p:nvCxnSpPr>
          <p:spPr>
            <a:xfrm>
              <a:off x="2174713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cxnSpLocks/>
            </p:cNvCxnSpPr>
            <p:nvPr/>
          </p:nvCxnSpPr>
          <p:spPr>
            <a:xfrm>
              <a:off x="6916657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cxnSpLocks/>
            </p:cNvCxnSpPr>
            <p:nvPr/>
          </p:nvCxnSpPr>
          <p:spPr>
            <a:xfrm>
              <a:off x="2965037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cxnSpLocks/>
            </p:cNvCxnSpPr>
            <p:nvPr/>
          </p:nvCxnSpPr>
          <p:spPr>
            <a:xfrm>
              <a:off x="3755361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cxnSpLocks/>
            </p:cNvCxnSpPr>
            <p:nvPr/>
          </p:nvCxnSpPr>
          <p:spPr>
            <a:xfrm>
              <a:off x="4545685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cxnSpLocks/>
            </p:cNvCxnSpPr>
            <p:nvPr/>
          </p:nvCxnSpPr>
          <p:spPr>
            <a:xfrm>
              <a:off x="5336009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6126333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cxnSpLocks/>
            </p:cNvCxnSpPr>
            <p:nvPr/>
          </p:nvCxnSpPr>
          <p:spPr>
            <a:xfrm>
              <a:off x="7706981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cxnSpLocks/>
            </p:cNvCxnSpPr>
            <p:nvPr/>
          </p:nvCxnSpPr>
          <p:spPr>
            <a:xfrm>
              <a:off x="8497305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cxnSpLocks/>
            </p:cNvCxnSpPr>
            <p:nvPr/>
          </p:nvCxnSpPr>
          <p:spPr>
            <a:xfrm>
              <a:off x="9287629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cxnSpLocks/>
            </p:cNvCxnSpPr>
            <p:nvPr/>
          </p:nvCxnSpPr>
          <p:spPr>
            <a:xfrm>
              <a:off x="10077953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10868277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cxnSpLocks/>
            </p:cNvCxnSpPr>
            <p:nvPr/>
          </p:nvCxnSpPr>
          <p:spPr>
            <a:xfrm>
              <a:off x="11658600" y="35228"/>
              <a:ext cx="0" cy="6858000"/>
            </a:xfrm>
            <a:prstGeom prst="line">
              <a:avLst/>
            </a:prstGeom>
            <a:ln>
              <a:solidFill>
                <a:srgbClr val="00CC99">
                  <a:alpha val="2902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Freeform: Shape 7"/>
            <p:cNvSpPr/>
            <p:nvPr/>
          </p:nvSpPr>
          <p:spPr>
            <a:xfrm>
              <a:off x="3124200" y="3651250"/>
              <a:ext cx="9042400" cy="1454150"/>
            </a:xfrm>
            <a:custGeom>
              <a:avLst/>
              <a:gdLst>
                <a:gd name="connsiteX0" fmla="*/ 0 w 9042400"/>
                <a:gd name="connsiteY0" fmla="*/ 755650 h 1454150"/>
                <a:gd name="connsiteX1" fmla="*/ 184150 w 9042400"/>
                <a:gd name="connsiteY1" fmla="*/ 742950 h 1454150"/>
                <a:gd name="connsiteX2" fmla="*/ 336550 w 9042400"/>
                <a:gd name="connsiteY2" fmla="*/ 762000 h 1454150"/>
                <a:gd name="connsiteX3" fmla="*/ 457200 w 9042400"/>
                <a:gd name="connsiteY3" fmla="*/ 838200 h 1454150"/>
                <a:gd name="connsiteX4" fmla="*/ 565150 w 9042400"/>
                <a:gd name="connsiteY4" fmla="*/ 977900 h 1454150"/>
                <a:gd name="connsiteX5" fmla="*/ 647700 w 9042400"/>
                <a:gd name="connsiteY5" fmla="*/ 1092200 h 1454150"/>
                <a:gd name="connsiteX6" fmla="*/ 723900 w 9042400"/>
                <a:gd name="connsiteY6" fmla="*/ 1187450 h 1454150"/>
                <a:gd name="connsiteX7" fmla="*/ 793750 w 9042400"/>
                <a:gd name="connsiteY7" fmla="*/ 1238250 h 1454150"/>
                <a:gd name="connsiteX8" fmla="*/ 876300 w 9042400"/>
                <a:gd name="connsiteY8" fmla="*/ 1257300 h 1454150"/>
                <a:gd name="connsiteX9" fmla="*/ 971550 w 9042400"/>
                <a:gd name="connsiteY9" fmla="*/ 1263650 h 1454150"/>
                <a:gd name="connsiteX10" fmla="*/ 1098550 w 9042400"/>
                <a:gd name="connsiteY10" fmla="*/ 1270000 h 1454150"/>
                <a:gd name="connsiteX11" fmla="*/ 1238250 w 9042400"/>
                <a:gd name="connsiteY11" fmla="*/ 1308100 h 1454150"/>
                <a:gd name="connsiteX12" fmla="*/ 1422400 w 9042400"/>
                <a:gd name="connsiteY12" fmla="*/ 1397000 h 1454150"/>
                <a:gd name="connsiteX13" fmla="*/ 1606550 w 9042400"/>
                <a:gd name="connsiteY13" fmla="*/ 1454150 h 1454150"/>
                <a:gd name="connsiteX14" fmla="*/ 1778000 w 9042400"/>
                <a:gd name="connsiteY14" fmla="*/ 1441450 h 1454150"/>
                <a:gd name="connsiteX15" fmla="*/ 1993900 w 9042400"/>
                <a:gd name="connsiteY15" fmla="*/ 1371600 h 1454150"/>
                <a:gd name="connsiteX16" fmla="*/ 2044700 w 9042400"/>
                <a:gd name="connsiteY16" fmla="*/ 1333500 h 1454150"/>
                <a:gd name="connsiteX17" fmla="*/ 2095500 w 9042400"/>
                <a:gd name="connsiteY17" fmla="*/ 1270000 h 1454150"/>
                <a:gd name="connsiteX18" fmla="*/ 2190750 w 9042400"/>
                <a:gd name="connsiteY18" fmla="*/ 1174750 h 1454150"/>
                <a:gd name="connsiteX19" fmla="*/ 2305050 w 9042400"/>
                <a:gd name="connsiteY19" fmla="*/ 1066800 h 1454150"/>
                <a:gd name="connsiteX20" fmla="*/ 2425700 w 9042400"/>
                <a:gd name="connsiteY20" fmla="*/ 1035050 h 1454150"/>
                <a:gd name="connsiteX21" fmla="*/ 2552700 w 9042400"/>
                <a:gd name="connsiteY21" fmla="*/ 1054100 h 1454150"/>
                <a:gd name="connsiteX22" fmla="*/ 2654300 w 9042400"/>
                <a:gd name="connsiteY22" fmla="*/ 1092200 h 1454150"/>
                <a:gd name="connsiteX23" fmla="*/ 2730500 w 9042400"/>
                <a:gd name="connsiteY23" fmla="*/ 1092200 h 1454150"/>
                <a:gd name="connsiteX24" fmla="*/ 2832100 w 9042400"/>
                <a:gd name="connsiteY24" fmla="*/ 1060450 h 1454150"/>
                <a:gd name="connsiteX25" fmla="*/ 2927350 w 9042400"/>
                <a:gd name="connsiteY25" fmla="*/ 1003300 h 1454150"/>
                <a:gd name="connsiteX26" fmla="*/ 3009900 w 9042400"/>
                <a:gd name="connsiteY26" fmla="*/ 958850 h 1454150"/>
                <a:gd name="connsiteX27" fmla="*/ 3105150 w 9042400"/>
                <a:gd name="connsiteY27" fmla="*/ 908050 h 1454150"/>
                <a:gd name="connsiteX28" fmla="*/ 3200400 w 9042400"/>
                <a:gd name="connsiteY28" fmla="*/ 908050 h 1454150"/>
                <a:gd name="connsiteX29" fmla="*/ 3295650 w 9042400"/>
                <a:gd name="connsiteY29" fmla="*/ 914400 h 1454150"/>
                <a:gd name="connsiteX30" fmla="*/ 3397250 w 9042400"/>
                <a:gd name="connsiteY30" fmla="*/ 927100 h 1454150"/>
                <a:gd name="connsiteX31" fmla="*/ 3492500 w 9042400"/>
                <a:gd name="connsiteY31" fmla="*/ 920750 h 1454150"/>
                <a:gd name="connsiteX32" fmla="*/ 3562350 w 9042400"/>
                <a:gd name="connsiteY32" fmla="*/ 908050 h 1454150"/>
                <a:gd name="connsiteX33" fmla="*/ 3670300 w 9042400"/>
                <a:gd name="connsiteY33" fmla="*/ 850900 h 1454150"/>
                <a:gd name="connsiteX34" fmla="*/ 3759200 w 9042400"/>
                <a:gd name="connsiteY34" fmla="*/ 787400 h 1454150"/>
                <a:gd name="connsiteX35" fmla="*/ 3848100 w 9042400"/>
                <a:gd name="connsiteY35" fmla="*/ 723900 h 1454150"/>
                <a:gd name="connsiteX36" fmla="*/ 3924300 w 9042400"/>
                <a:gd name="connsiteY36" fmla="*/ 717550 h 1454150"/>
                <a:gd name="connsiteX37" fmla="*/ 4006850 w 9042400"/>
                <a:gd name="connsiteY37" fmla="*/ 723900 h 1454150"/>
                <a:gd name="connsiteX38" fmla="*/ 4089400 w 9042400"/>
                <a:gd name="connsiteY38" fmla="*/ 806450 h 1454150"/>
                <a:gd name="connsiteX39" fmla="*/ 4171950 w 9042400"/>
                <a:gd name="connsiteY39" fmla="*/ 889000 h 1454150"/>
                <a:gd name="connsiteX40" fmla="*/ 4279900 w 9042400"/>
                <a:gd name="connsiteY40" fmla="*/ 920750 h 1454150"/>
                <a:gd name="connsiteX41" fmla="*/ 4362450 w 9042400"/>
                <a:gd name="connsiteY41" fmla="*/ 908050 h 1454150"/>
                <a:gd name="connsiteX42" fmla="*/ 4464050 w 9042400"/>
                <a:gd name="connsiteY42" fmla="*/ 946150 h 1454150"/>
                <a:gd name="connsiteX43" fmla="*/ 4533900 w 9042400"/>
                <a:gd name="connsiteY43" fmla="*/ 1028700 h 1454150"/>
                <a:gd name="connsiteX44" fmla="*/ 4603750 w 9042400"/>
                <a:gd name="connsiteY44" fmla="*/ 1104900 h 1454150"/>
                <a:gd name="connsiteX45" fmla="*/ 4679950 w 9042400"/>
                <a:gd name="connsiteY45" fmla="*/ 1143000 h 1454150"/>
                <a:gd name="connsiteX46" fmla="*/ 4781550 w 9042400"/>
                <a:gd name="connsiteY46" fmla="*/ 1168400 h 1454150"/>
                <a:gd name="connsiteX47" fmla="*/ 4895850 w 9042400"/>
                <a:gd name="connsiteY47" fmla="*/ 1212850 h 1454150"/>
                <a:gd name="connsiteX48" fmla="*/ 5060950 w 9042400"/>
                <a:gd name="connsiteY48" fmla="*/ 1250950 h 1454150"/>
                <a:gd name="connsiteX49" fmla="*/ 5213350 w 9042400"/>
                <a:gd name="connsiteY49" fmla="*/ 1270000 h 1454150"/>
                <a:gd name="connsiteX50" fmla="*/ 5429250 w 9042400"/>
                <a:gd name="connsiteY50" fmla="*/ 1270000 h 1454150"/>
                <a:gd name="connsiteX51" fmla="*/ 5702300 w 9042400"/>
                <a:gd name="connsiteY51" fmla="*/ 1250950 h 1454150"/>
                <a:gd name="connsiteX52" fmla="*/ 5899150 w 9042400"/>
                <a:gd name="connsiteY52" fmla="*/ 1225550 h 1454150"/>
                <a:gd name="connsiteX53" fmla="*/ 6057900 w 9042400"/>
                <a:gd name="connsiteY53" fmla="*/ 1193800 h 1454150"/>
                <a:gd name="connsiteX54" fmla="*/ 6203950 w 9042400"/>
                <a:gd name="connsiteY54" fmla="*/ 1136650 h 1454150"/>
                <a:gd name="connsiteX55" fmla="*/ 6369050 w 9042400"/>
                <a:gd name="connsiteY55" fmla="*/ 1104900 h 1454150"/>
                <a:gd name="connsiteX56" fmla="*/ 6527800 w 9042400"/>
                <a:gd name="connsiteY56" fmla="*/ 1104900 h 1454150"/>
                <a:gd name="connsiteX57" fmla="*/ 6711950 w 9042400"/>
                <a:gd name="connsiteY57" fmla="*/ 1098550 h 1454150"/>
                <a:gd name="connsiteX58" fmla="*/ 6838950 w 9042400"/>
                <a:gd name="connsiteY58" fmla="*/ 1060450 h 1454150"/>
                <a:gd name="connsiteX59" fmla="*/ 6978650 w 9042400"/>
                <a:gd name="connsiteY59" fmla="*/ 1016000 h 1454150"/>
                <a:gd name="connsiteX60" fmla="*/ 7073900 w 9042400"/>
                <a:gd name="connsiteY60" fmla="*/ 1016000 h 1454150"/>
                <a:gd name="connsiteX61" fmla="*/ 7251700 w 9042400"/>
                <a:gd name="connsiteY61" fmla="*/ 1085850 h 1454150"/>
                <a:gd name="connsiteX62" fmla="*/ 7429500 w 9042400"/>
                <a:gd name="connsiteY62" fmla="*/ 1225550 h 1454150"/>
                <a:gd name="connsiteX63" fmla="*/ 7493000 w 9042400"/>
                <a:gd name="connsiteY63" fmla="*/ 1250950 h 1454150"/>
                <a:gd name="connsiteX64" fmla="*/ 7639050 w 9042400"/>
                <a:gd name="connsiteY64" fmla="*/ 1289050 h 1454150"/>
                <a:gd name="connsiteX65" fmla="*/ 7772400 w 9042400"/>
                <a:gd name="connsiteY65" fmla="*/ 1327150 h 1454150"/>
                <a:gd name="connsiteX66" fmla="*/ 7931150 w 9042400"/>
                <a:gd name="connsiteY66" fmla="*/ 1314450 h 1454150"/>
                <a:gd name="connsiteX67" fmla="*/ 8083550 w 9042400"/>
                <a:gd name="connsiteY67" fmla="*/ 1200150 h 1454150"/>
                <a:gd name="connsiteX68" fmla="*/ 8274050 w 9042400"/>
                <a:gd name="connsiteY68" fmla="*/ 1016000 h 1454150"/>
                <a:gd name="connsiteX69" fmla="*/ 8362950 w 9042400"/>
                <a:gd name="connsiteY69" fmla="*/ 920750 h 1454150"/>
                <a:gd name="connsiteX70" fmla="*/ 8426450 w 9042400"/>
                <a:gd name="connsiteY70" fmla="*/ 850900 h 1454150"/>
                <a:gd name="connsiteX71" fmla="*/ 8496300 w 9042400"/>
                <a:gd name="connsiteY71" fmla="*/ 787400 h 1454150"/>
                <a:gd name="connsiteX72" fmla="*/ 8566150 w 9042400"/>
                <a:gd name="connsiteY72" fmla="*/ 723900 h 1454150"/>
                <a:gd name="connsiteX73" fmla="*/ 8642350 w 9042400"/>
                <a:gd name="connsiteY73" fmla="*/ 698500 h 1454150"/>
                <a:gd name="connsiteX74" fmla="*/ 8743950 w 9042400"/>
                <a:gd name="connsiteY74" fmla="*/ 660400 h 1454150"/>
                <a:gd name="connsiteX75" fmla="*/ 8864600 w 9042400"/>
                <a:gd name="connsiteY75" fmla="*/ 654050 h 1454150"/>
                <a:gd name="connsiteX76" fmla="*/ 8972550 w 9042400"/>
                <a:gd name="connsiteY76" fmla="*/ 685800 h 1454150"/>
                <a:gd name="connsiteX77" fmla="*/ 9042400 w 9042400"/>
                <a:gd name="connsiteY77" fmla="*/ 723900 h 1454150"/>
                <a:gd name="connsiteX78" fmla="*/ 9036050 w 9042400"/>
                <a:gd name="connsiteY78" fmla="*/ 374650 h 1454150"/>
                <a:gd name="connsiteX79" fmla="*/ 8890000 w 9042400"/>
                <a:gd name="connsiteY79" fmla="*/ 361950 h 1454150"/>
                <a:gd name="connsiteX80" fmla="*/ 8775700 w 9042400"/>
                <a:gd name="connsiteY80" fmla="*/ 361950 h 1454150"/>
                <a:gd name="connsiteX81" fmla="*/ 8680450 w 9042400"/>
                <a:gd name="connsiteY81" fmla="*/ 374650 h 1454150"/>
                <a:gd name="connsiteX82" fmla="*/ 8610600 w 9042400"/>
                <a:gd name="connsiteY82" fmla="*/ 400050 h 1454150"/>
                <a:gd name="connsiteX83" fmla="*/ 8521700 w 9042400"/>
                <a:gd name="connsiteY83" fmla="*/ 488950 h 1454150"/>
                <a:gd name="connsiteX84" fmla="*/ 8451850 w 9042400"/>
                <a:gd name="connsiteY84" fmla="*/ 590550 h 1454150"/>
                <a:gd name="connsiteX85" fmla="*/ 8394700 w 9042400"/>
                <a:gd name="connsiteY85" fmla="*/ 673100 h 1454150"/>
                <a:gd name="connsiteX86" fmla="*/ 8312150 w 9042400"/>
                <a:gd name="connsiteY86" fmla="*/ 723900 h 1454150"/>
                <a:gd name="connsiteX87" fmla="*/ 8223250 w 9042400"/>
                <a:gd name="connsiteY87" fmla="*/ 736600 h 1454150"/>
                <a:gd name="connsiteX88" fmla="*/ 8128000 w 9042400"/>
                <a:gd name="connsiteY88" fmla="*/ 698500 h 1454150"/>
                <a:gd name="connsiteX89" fmla="*/ 8007350 w 9042400"/>
                <a:gd name="connsiteY89" fmla="*/ 584200 h 1454150"/>
                <a:gd name="connsiteX90" fmla="*/ 7918450 w 9042400"/>
                <a:gd name="connsiteY90" fmla="*/ 495300 h 1454150"/>
                <a:gd name="connsiteX91" fmla="*/ 7778750 w 9042400"/>
                <a:gd name="connsiteY91" fmla="*/ 419100 h 1454150"/>
                <a:gd name="connsiteX92" fmla="*/ 7626350 w 9042400"/>
                <a:gd name="connsiteY92" fmla="*/ 355600 h 1454150"/>
                <a:gd name="connsiteX93" fmla="*/ 7480300 w 9042400"/>
                <a:gd name="connsiteY93" fmla="*/ 342900 h 1454150"/>
                <a:gd name="connsiteX94" fmla="*/ 7404100 w 9042400"/>
                <a:gd name="connsiteY94" fmla="*/ 349250 h 1454150"/>
                <a:gd name="connsiteX95" fmla="*/ 7327900 w 9042400"/>
                <a:gd name="connsiteY95" fmla="*/ 387350 h 1454150"/>
                <a:gd name="connsiteX96" fmla="*/ 7258050 w 9042400"/>
                <a:gd name="connsiteY96" fmla="*/ 444500 h 1454150"/>
                <a:gd name="connsiteX97" fmla="*/ 7169150 w 9042400"/>
                <a:gd name="connsiteY97" fmla="*/ 501650 h 1454150"/>
                <a:gd name="connsiteX98" fmla="*/ 7023100 w 9042400"/>
                <a:gd name="connsiteY98" fmla="*/ 577850 h 1454150"/>
                <a:gd name="connsiteX99" fmla="*/ 6838950 w 9042400"/>
                <a:gd name="connsiteY99" fmla="*/ 609600 h 1454150"/>
                <a:gd name="connsiteX100" fmla="*/ 6737350 w 9042400"/>
                <a:gd name="connsiteY100" fmla="*/ 635000 h 1454150"/>
                <a:gd name="connsiteX101" fmla="*/ 6610350 w 9042400"/>
                <a:gd name="connsiteY101" fmla="*/ 641350 h 1454150"/>
                <a:gd name="connsiteX102" fmla="*/ 6438900 w 9042400"/>
                <a:gd name="connsiteY102" fmla="*/ 615950 h 1454150"/>
                <a:gd name="connsiteX103" fmla="*/ 6337300 w 9042400"/>
                <a:gd name="connsiteY103" fmla="*/ 609600 h 1454150"/>
                <a:gd name="connsiteX104" fmla="*/ 6134100 w 9042400"/>
                <a:gd name="connsiteY104" fmla="*/ 647700 h 1454150"/>
                <a:gd name="connsiteX105" fmla="*/ 6013450 w 9042400"/>
                <a:gd name="connsiteY105" fmla="*/ 704850 h 1454150"/>
                <a:gd name="connsiteX106" fmla="*/ 5880100 w 9042400"/>
                <a:gd name="connsiteY106" fmla="*/ 730250 h 1454150"/>
                <a:gd name="connsiteX107" fmla="*/ 5715000 w 9042400"/>
                <a:gd name="connsiteY107" fmla="*/ 730250 h 1454150"/>
                <a:gd name="connsiteX108" fmla="*/ 5530850 w 9042400"/>
                <a:gd name="connsiteY108" fmla="*/ 723900 h 1454150"/>
                <a:gd name="connsiteX109" fmla="*/ 5365750 w 9042400"/>
                <a:gd name="connsiteY109" fmla="*/ 711200 h 1454150"/>
                <a:gd name="connsiteX110" fmla="*/ 5080000 w 9042400"/>
                <a:gd name="connsiteY110" fmla="*/ 730250 h 1454150"/>
                <a:gd name="connsiteX111" fmla="*/ 4813300 w 9042400"/>
                <a:gd name="connsiteY111" fmla="*/ 787400 h 1454150"/>
                <a:gd name="connsiteX112" fmla="*/ 4711700 w 9042400"/>
                <a:gd name="connsiteY112" fmla="*/ 838200 h 1454150"/>
                <a:gd name="connsiteX113" fmla="*/ 4660900 w 9042400"/>
                <a:gd name="connsiteY113" fmla="*/ 850900 h 1454150"/>
                <a:gd name="connsiteX114" fmla="*/ 4597400 w 9042400"/>
                <a:gd name="connsiteY114" fmla="*/ 831850 h 1454150"/>
                <a:gd name="connsiteX115" fmla="*/ 4514850 w 9042400"/>
                <a:gd name="connsiteY115" fmla="*/ 774700 h 1454150"/>
                <a:gd name="connsiteX116" fmla="*/ 4470400 w 9042400"/>
                <a:gd name="connsiteY116" fmla="*/ 704850 h 1454150"/>
                <a:gd name="connsiteX117" fmla="*/ 4425950 w 9042400"/>
                <a:gd name="connsiteY117" fmla="*/ 673100 h 1454150"/>
                <a:gd name="connsiteX118" fmla="*/ 4356100 w 9042400"/>
                <a:gd name="connsiteY118" fmla="*/ 654050 h 1454150"/>
                <a:gd name="connsiteX119" fmla="*/ 4438650 w 9042400"/>
                <a:gd name="connsiteY119" fmla="*/ 615950 h 1454150"/>
                <a:gd name="connsiteX120" fmla="*/ 4540250 w 9042400"/>
                <a:gd name="connsiteY120" fmla="*/ 603250 h 1454150"/>
                <a:gd name="connsiteX121" fmla="*/ 4629150 w 9042400"/>
                <a:gd name="connsiteY121" fmla="*/ 558800 h 1454150"/>
                <a:gd name="connsiteX122" fmla="*/ 4711700 w 9042400"/>
                <a:gd name="connsiteY122" fmla="*/ 501650 h 1454150"/>
                <a:gd name="connsiteX123" fmla="*/ 4870450 w 9042400"/>
                <a:gd name="connsiteY123" fmla="*/ 406400 h 1454150"/>
                <a:gd name="connsiteX124" fmla="*/ 4959350 w 9042400"/>
                <a:gd name="connsiteY124" fmla="*/ 349250 h 1454150"/>
                <a:gd name="connsiteX125" fmla="*/ 5067300 w 9042400"/>
                <a:gd name="connsiteY125" fmla="*/ 336550 h 1454150"/>
                <a:gd name="connsiteX126" fmla="*/ 5181600 w 9042400"/>
                <a:gd name="connsiteY126" fmla="*/ 330200 h 1454150"/>
                <a:gd name="connsiteX127" fmla="*/ 5327650 w 9042400"/>
                <a:gd name="connsiteY127" fmla="*/ 406400 h 1454150"/>
                <a:gd name="connsiteX128" fmla="*/ 5441950 w 9042400"/>
                <a:gd name="connsiteY128" fmla="*/ 488950 h 1454150"/>
                <a:gd name="connsiteX129" fmla="*/ 5581650 w 9042400"/>
                <a:gd name="connsiteY129" fmla="*/ 501650 h 1454150"/>
                <a:gd name="connsiteX130" fmla="*/ 5715000 w 9042400"/>
                <a:gd name="connsiteY130" fmla="*/ 482600 h 1454150"/>
                <a:gd name="connsiteX131" fmla="*/ 5899150 w 9042400"/>
                <a:gd name="connsiteY131" fmla="*/ 457200 h 1454150"/>
                <a:gd name="connsiteX132" fmla="*/ 6127750 w 9042400"/>
                <a:gd name="connsiteY132" fmla="*/ 406400 h 1454150"/>
                <a:gd name="connsiteX133" fmla="*/ 6318250 w 9042400"/>
                <a:gd name="connsiteY133" fmla="*/ 400050 h 1454150"/>
                <a:gd name="connsiteX134" fmla="*/ 6546850 w 9042400"/>
                <a:gd name="connsiteY134" fmla="*/ 387350 h 1454150"/>
                <a:gd name="connsiteX135" fmla="*/ 6654800 w 9042400"/>
                <a:gd name="connsiteY135" fmla="*/ 374650 h 1454150"/>
                <a:gd name="connsiteX136" fmla="*/ 6375400 w 9042400"/>
                <a:gd name="connsiteY136" fmla="*/ 349250 h 1454150"/>
                <a:gd name="connsiteX137" fmla="*/ 6203950 w 9042400"/>
                <a:gd name="connsiteY137" fmla="*/ 336550 h 1454150"/>
                <a:gd name="connsiteX138" fmla="*/ 6000750 w 9042400"/>
                <a:gd name="connsiteY138" fmla="*/ 374650 h 1454150"/>
                <a:gd name="connsiteX139" fmla="*/ 5765800 w 9042400"/>
                <a:gd name="connsiteY139" fmla="*/ 381000 h 1454150"/>
                <a:gd name="connsiteX140" fmla="*/ 5543550 w 9042400"/>
                <a:gd name="connsiteY140" fmla="*/ 355600 h 1454150"/>
                <a:gd name="connsiteX141" fmla="*/ 5270500 w 9042400"/>
                <a:gd name="connsiteY141" fmla="*/ 260350 h 1454150"/>
                <a:gd name="connsiteX142" fmla="*/ 5060950 w 9042400"/>
                <a:gd name="connsiteY142" fmla="*/ 158750 h 1454150"/>
                <a:gd name="connsiteX143" fmla="*/ 4857750 w 9042400"/>
                <a:gd name="connsiteY143" fmla="*/ 50800 h 1454150"/>
                <a:gd name="connsiteX144" fmla="*/ 4667250 w 9042400"/>
                <a:gd name="connsiteY144" fmla="*/ 0 h 1454150"/>
                <a:gd name="connsiteX145" fmla="*/ 4476750 w 9042400"/>
                <a:gd name="connsiteY145" fmla="*/ 44450 h 1454150"/>
                <a:gd name="connsiteX146" fmla="*/ 4254500 w 9042400"/>
                <a:gd name="connsiteY146" fmla="*/ 152400 h 1454150"/>
                <a:gd name="connsiteX147" fmla="*/ 4000500 w 9042400"/>
                <a:gd name="connsiteY147" fmla="*/ 285750 h 1454150"/>
                <a:gd name="connsiteX148" fmla="*/ 3759200 w 9042400"/>
                <a:gd name="connsiteY148" fmla="*/ 419100 h 1454150"/>
                <a:gd name="connsiteX149" fmla="*/ 3587750 w 9042400"/>
                <a:gd name="connsiteY149" fmla="*/ 520700 h 1454150"/>
                <a:gd name="connsiteX150" fmla="*/ 3460750 w 9042400"/>
                <a:gd name="connsiteY150" fmla="*/ 539750 h 1454150"/>
                <a:gd name="connsiteX151" fmla="*/ 3308350 w 9042400"/>
                <a:gd name="connsiteY151" fmla="*/ 520700 h 1454150"/>
                <a:gd name="connsiteX152" fmla="*/ 3155950 w 9042400"/>
                <a:gd name="connsiteY152" fmla="*/ 527050 h 1454150"/>
                <a:gd name="connsiteX153" fmla="*/ 2940050 w 9042400"/>
                <a:gd name="connsiteY153" fmla="*/ 590550 h 1454150"/>
                <a:gd name="connsiteX154" fmla="*/ 2813050 w 9042400"/>
                <a:gd name="connsiteY154" fmla="*/ 660400 h 1454150"/>
                <a:gd name="connsiteX155" fmla="*/ 2673350 w 9042400"/>
                <a:gd name="connsiteY155" fmla="*/ 717550 h 1454150"/>
                <a:gd name="connsiteX156" fmla="*/ 2552700 w 9042400"/>
                <a:gd name="connsiteY156" fmla="*/ 711200 h 1454150"/>
                <a:gd name="connsiteX157" fmla="*/ 2438400 w 9042400"/>
                <a:gd name="connsiteY157" fmla="*/ 698500 h 1454150"/>
                <a:gd name="connsiteX158" fmla="*/ 2349500 w 9042400"/>
                <a:gd name="connsiteY158" fmla="*/ 704850 h 1454150"/>
                <a:gd name="connsiteX159" fmla="*/ 2203450 w 9042400"/>
                <a:gd name="connsiteY159" fmla="*/ 806450 h 1454150"/>
                <a:gd name="connsiteX160" fmla="*/ 2120900 w 9042400"/>
                <a:gd name="connsiteY160" fmla="*/ 939800 h 1454150"/>
                <a:gd name="connsiteX161" fmla="*/ 2012950 w 9042400"/>
                <a:gd name="connsiteY161" fmla="*/ 1016000 h 1454150"/>
                <a:gd name="connsiteX162" fmla="*/ 1847850 w 9042400"/>
                <a:gd name="connsiteY162" fmla="*/ 1054100 h 1454150"/>
                <a:gd name="connsiteX163" fmla="*/ 1689100 w 9042400"/>
                <a:gd name="connsiteY163" fmla="*/ 1028700 h 1454150"/>
                <a:gd name="connsiteX164" fmla="*/ 1530350 w 9042400"/>
                <a:gd name="connsiteY164" fmla="*/ 971550 h 1454150"/>
                <a:gd name="connsiteX165" fmla="*/ 1371600 w 9042400"/>
                <a:gd name="connsiteY165" fmla="*/ 876300 h 1454150"/>
                <a:gd name="connsiteX166" fmla="*/ 1212850 w 9042400"/>
                <a:gd name="connsiteY166" fmla="*/ 819150 h 1454150"/>
                <a:gd name="connsiteX167" fmla="*/ 1111250 w 9042400"/>
                <a:gd name="connsiteY167" fmla="*/ 819150 h 1454150"/>
                <a:gd name="connsiteX168" fmla="*/ 939800 w 9042400"/>
                <a:gd name="connsiteY168" fmla="*/ 863600 h 1454150"/>
                <a:gd name="connsiteX169" fmla="*/ 812800 w 9042400"/>
                <a:gd name="connsiteY169" fmla="*/ 895350 h 1454150"/>
                <a:gd name="connsiteX170" fmla="*/ 717550 w 9042400"/>
                <a:gd name="connsiteY170" fmla="*/ 876300 h 1454150"/>
                <a:gd name="connsiteX171" fmla="*/ 577850 w 9042400"/>
                <a:gd name="connsiteY171" fmla="*/ 800100 h 1454150"/>
                <a:gd name="connsiteX172" fmla="*/ 476250 w 9042400"/>
                <a:gd name="connsiteY172" fmla="*/ 736600 h 1454150"/>
                <a:gd name="connsiteX173" fmla="*/ 361950 w 9042400"/>
                <a:gd name="connsiteY173" fmla="*/ 704850 h 1454150"/>
                <a:gd name="connsiteX174" fmla="*/ 279400 w 9042400"/>
                <a:gd name="connsiteY174" fmla="*/ 704850 h 1454150"/>
                <a:gd name="connsiteX175" fmla="*/ 209550 w 9042400"/>
                <a:gd name="connsiteY175" fmla="*/ 704850 h 1454150"/>
                <a:gd name="connsiteX176" fmla="*/ 0 w 9042400"/>
                <a:gd name="connsiteY176" fmla="*/ 75565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9042400" h="1454150">
                  <a:moveTo>
                    <a:pt x="0" y="755650"/>
                  </a:moveTo>
                  <a:lnTo>
                    <a:pt x="184150" y="742950"/>
                  </a:lnTo>
                  <a:lnTo>
                    <a:pt x="336550" y="762000"/>
                  </a:lnTo>
                  <a:lnTo>
                    <a:pt x="457200" y="838200"/>
                  </a:lnTo>
                  <a:lnTo>
                    <a:pt x="565150" y="977900"/>
                  </a:lnTo>
                  <a:lnTo>
                    <a:pt x="647700" y="1092200"/>
                  </a:lnTo>
                  <a:lnTo>
                    <a:pt x="723900" y="1187450"/>
                  </a:lnTo>
                  <a:lnTo>
                    <a:pt x="793750" y="1238250"/>
                  </a:lnTo>
                  <a:lnTo>
                    <a:pt x="876300" y="1257300"/>
                  </a:lnTo>
                  <a:lnTo>
                    <a:pt x="971550" y="1263650"/>
                  </a:lnTo>
                  <a:lnTo>
                    <a:pt x="1098550" y="1270000"/>
                  </a:lnTo>
                  <a:lnTo>
                    <a:pt x="1238250" y="1308100"/>
                  </a:lnTo>
                  <a:lnTo>
                    <a:pt x="1422400" y="1397000"/>
                  </a:lnTo>
                  <a:lnTo>
                    <a:pt x="1606550" y="1454150"/>
                  </a:lnTo>
                  <a:lnTo>
                    <a:pt x="1778000" y="1441450"/>
                  </a:lnTo>
                  <a:lnTo>
                    <a:pt x="1993900" y="1371600"/>
                  </a:lnTo>
                  <a:lnTo>
                    <a:pt x="2044700" y="1333500"/>
                  </a:lnTo>
                  <a:lnTo>
                    <a:pt x="2095500" y="1270000"/>
                  </a:lnTo>
                  <a:lnTo>
                    <a:pt x="2190750" y="1174750"/>
                  </a:lnTo>
                  <a:lnTo>
                    <a:pt x="2305050" y="1066800"/>
                  </a:lnTo>
                  <a:lnTo>
                    <a:pt x="2425700" y="1035050"/>
                  </a:lnTo>
                  <a:lnTo>
                    <a:pt x="2552700" y="1054100"/>
                  </a:lnTo>
                  <a:lnTo>
                    <a:pt x="2654300" y="1092200"/>
                  </a:lnTo>
                  <a:lnTo>
                    <a:pt x="2730500" y="1092200"/>
                  </a:lnTo>
                  <a:lnTo>
                    <a:pt x="2832100" y="1060450"/>
                  </a:lnTo>
                  <a:lnTo>
                    <a:pt x="2927350" y="1003300"/>
                  </a:lnTo>
                  <a:lnTo>
                    <a:pt x="3009900" y="958850"/>
                  </a:lnTo>
                  <a:lnTo>
                    <a:pt x="3105150" y="908050"/>
                  </a:lnTo>
                  <a:lnTo>
                    <a:pt x="3200400" y="908050"/>
                  </a:lnTo>
                  <a:lnTo>
                    <a:pt x="3295650" y="914400"/>
                  </a:lnTo>
                  <a:lnTo>
                    <a:pt x="3397250" y="927100"/>
                  </a:lnTo>
                  <a:lnTo>
                    <a:pt x="3492500" y="920750"/>
                  </a:lnTo>
                  <a:lnTo>
                    <a:pt x="3562350" y="908050"/>
                  </a:lnTo>
                  <a:lnTo>
                    <a:pt x="3670300" y="850900"/>
                  </a:lnTo>
                  <a:lnTo>
                    <a:pt x="3759200" y="787400"/>
                  </a:lnTo>
                  <a:lnTo>
                    <a:pt x="3848100" y="723900"/>
                  </a:lnTo>
                  <a:lnTo>
                    <a:pt x="3924300" y="717550"/>
                  </a:lnTo>
                  <a:lnTo>
                    <a:pt x="4006850" y="723900"/>
                  </a:lnTo>
                  <a:lnTo>
                    <a:pt x="4089400" y="806450"/>
                  </a:lnTo>
                  <a:lnTo>
                    <a:pt x="4171950" y="889000"/>
                  </a:lnTo>
                  <a:lnTo>
                    <a:pt x="4279900" y="920750"/>
                  </a:lnTo>
                  <a:lnTo>
                    <a:pt x="4362450" y="908050"/>
                  </a:lnTo>
                  <a:lnTo>
                    <a:pt x="4464050" y="946150"/>
                  </a:lnTo>
                  <a:lnTo>
                    <a:pt x="4533900" y="1028700"/>
                  </a:lnTo>
                  <a:lnTo>
                    <a:pt x="4603750" y="1104900"/>
                  </a:lnTo>
                  <a:lnTo>
                    <a:pt x="4679950" y="1143000"/>
                  </a:lnTo>
                  <a:lnTo>
                    <a:pt x="4781550" y="1168400"/>
                  </a:lnTo>
                  <a:lnTo>
                    <a:pt x="4895850" y="1212850"/>
                  </a:lnTo>
                  <a:lnTo>
                    <a:pt x="5060950" y="1250950"/>
                  </a:lnTo>
                  <a:lnTo>
                    <a:pt x="5213350" y="1270000"/>
                  </a:lnTo>
                  <a:lnTo>
                    <a:pt x="5429250" y="1270000"/>
                  </a:lnTo>
                  <a:lnTo>
                    <a:pt x="5702300" y="1250950"/>
                  </a:lnTo>
                  <a:lnTo>
                    <a:pt x="5899150" y="1225550"/>
                  </a:lnTo>
                  <a:lnTo>
                    <a:pt x="6057900" y="1193800"/>
                  </a:lnTo>
                  <a:lnTo>
                    <a:pt x="6203950" y="1136650"/>
                  </a:lnTo>
                  <a:lnTo>
                    <a:pt x="6369050" y="1104900"/>
                  </a:lnTo>
                  <a:lnTo>
                    <a:pt x="6527800" y="1104900"/>
                  </a:lnTo>
                  <a:lnTo>
                    <a:pt x="6711950" y="1098550"/>
                  </a:lnTo>
                  <a:lnTo>
                    <a:pt x="6838950" y="1060450"/>
                  </a:lnTo>
                  <a:lnTo>
                    <a:pt x="6978650" y="1016000"/>
                  </a:lnTo>
                  <a:lnTo>
                    <a:pt x="7073900" y="1016000"/>
                  </a:lnTo>
                  <a:lnTo>
                    <a:pt x="7251700" y="1085850"/>
                  </a:lnTo>
                  <a:lnTo>
                    <a:pt x="7429500" y="1225550"/>
                  </a:lnTo>
                  <a:lnTo>
                    <a:pt x="7493000" y="1250950"/>
                  </a:lnTo>
                  <a:lnTo>
                    <a:pt x="7639050" y="1289050"/>
                  </a:lnTo>
                  <a:lnTo>
                    <a:pt x="7772400" y="1327150"/>
                  </a:lnTo>
                  <a:lnTo>
                    <a:pt x="7931150" y="1314450"/>
                  </a:lnTo>
                  <a:lnTo>
                    <a:pt x="8083550" y="1200150"/>
                  </a:lnTo>
                  <a:lnTo>
                    <a:pt x="8274050" y="1016000"/>
                  </a:lnTo>
                  <a:lnTo>
                    <a:pt x="8362950" y="920750"/>
                  </a:lnTo>
                  <a:lnTo>
                    <a:pt x="8426450" y="850900"/>
                  </a:lnTo>
                  <a:lnTo>
                    <a:pt x="8496300" y="787400"/>
                  </a:lnTo>
                  <a:lnTo>
                    <a:pt x="8566150" y="723900"/>
                  </a:lnTo>
                  <a:lnTo>
                    <a:pt x="8642350" y="698500"/>
                  </a:lnTo>
                  <a:lnTo>
                    <a:pt x="8743950" y="660400"/>
                  </a:lnTo>
                  <a:lnTo>
                    <a:pt x="8864600" y="654050"/>
                  </a:lnTo>
                  <a:lnTo>
                    <a:pt x="8972550" y="685800"/>
                  </a:lnTo>
                  <a:lnTo>
                    <a:pt x="9042400" y="723900"/>
                  </a:lnTo>
                  <a:lnTo>
                    <a:pt x="9036050" y="374650"/>
                  </a:lnTo>
                  <a:lnTo>
                    <a:pt x="8890000" y="361950"/>
                  </a:lnTo>
                  <a:lnTo>
                    <a:pt x="8775700" y="361950"/>
                  </a:lnTo>
                  <a:lnTo>
                    <a:pt x="8680450" y="374650"/>
                  </a:lnTo>
                  <a:lnTo>
                    <a:pt x="8610600" y="400050"/>
                  </a:lnTo>
                  <a:lnTo>
                    <a:pt x="8521700" y="488950"/>
                  </a:lnTo>
                  <a:lnTo>
                    <a:pt x="8451850" y="590550"/>
                  </a:lnTo>
                  <a:lnTo>
                    <a:pt x="8394700" y="673100"/>
                  </a:lnTo>
                  <a:lnTo>
                    <a:pt x="8312150" y="723900"/>
                  </a:lnTo>
                  <a:lnTo>
                    <a:pt x="8223250" y="736600"/>
                  </a:lnTo>
                  <a:lnTo>
                    <a:pt x="8128000" y="698500"/>
                  </a:lnTo>
                  <a:lnTo>
                    <a:pt x="8007350" y="584200"/>
                  </a:lnTo>
                  <a:lnTo>
                    <a:pt x="7918450" y="495300"/>
                  </a:lnTo>
                  <a:lnTo>
                    <a:pt x="7778750" y="419100"/>
                  </a:lnTo>
                  <a:lnTo>
                    <a:pt x="7626350" y="355600"/>
                  </a:lnTo>
                  <a:lnTo>
                    <a:pt x="7480300" y="342900"/>
                  </a:lnTo>
                  <a:lnTo>
                    <a:pt x="7404100" y="349250"/>
                  </a:lnTo>
                  <a:lnTo>
                    <a:pt x="7327900" y="387350"/>
                  </a:lnTo>
                  <a:lnTo>
                    <a:pt x="7258050" y="444500"/>
                  </a:lnTo>
                  <a:lnTo>
                    <a:pt x="7169150" y="501650"/>
                  </a:lnTo>
                  <a:lnTo>
                    <a:pt x="7023100" y="577850"/>
                  </a:lnTo>
                  <a:lnTo>
                    <a:pt x="6838950" y="609600"/>
                  </a:lnTo>
                  <a:lnTo>
                    <a:pt x="6737350" y="635000"/>
                  </a:lnTo>
                  <a:lnTo>
                    <a:pt x="6610350" y="641350"/>
                  </a:lnTo>
                  <a:lnTo>
                    <a:pt x="6438900" y="615950"/>
                  </a:lnTo>
                  <a:lnTo>
                    <a:pt x="6337300" y="609600"/>
                  </a:lnTo>
                  <a:lnTo>
                    <a:pt x="6134100" y="647700"/>
                  </a:lnTo>
                  <a:lnTo>
                    <a:pt x="6013450" y="704850"/>
                  </a:lnTo>
                  <a:lnTo>
                    <a:pt x="5880100" y="730250"/>
                  </a:lnTo>
                  <a:lnTo>
                    <a:pt x="5715000" y="730250"/>
                  </a:lnTo>
                  <a:lnTo>
                    <a:pt x="5530850" y="723900"/>
                  </a:lnTo>
                  <a:lnTo>
                    <a:pt x="5365750" y="711200"/>
                  </a:lnTo>
                  <a:lnTo>
                    <a:pt x="5080000" y="730250"/>
                  </a:lnTo>
                  <a:lnTo>
                    <a:pt x="4813300" y="787400"/>
                  </a:lnTo>
                  <a:lnTo>
                    <a:pt x="4711700" y="838200"/>
                  </a:lnTo>
                  <a:lnTo>
                    <a:pt x="4660900" y="850900"/>
                  </a:lnTo>
                  <a:lnTo>
                    <a:pt x="4597400" y="831850"/>
                  </a:lnTo>
                  <a:lnTo>
                    <a:pt x="4514850" y="774700"/>
                  </a:lnTo>
                  <a:lnTo>
                    <a:pt x="4470400" y="704850"/>
                  </a:lnTo>
                  <a:lnTo>
                    <a:pt x="4425950" y="673100"/>
                  </a:lnTo>
                  <a:lnTo>
                    <a:pt x="4356100" y="654050"/>
                  </a:lnTo>
                  <a:lnTo>
                    <a:pt x="4438650" y="615950"/>
                  </a:lnTo>
                  <a:lnTo>
                    <a:pt x="4540250" y="603250"/>
                  </a:lnTo>
                  <a:lnTo>
                    <a:pt x="4629150" y="558800"/>
                  </a:lnTo>
                  <a:lnTo>
                    <a:pt x="4711700" y="501650"/>
                  </a:lnTo>
                  <a:lnTo>
                    <a:pt x="4870450" y="406400"/>
                  </a:lnTo>
                  <a:lnTo>
                    <a:pt x="4959350" y="349250"/>
                  </a:lnTo>
                  <a:lnTo>
                    <a:pt x="5067300" y="336550"/>
                  </a:lnTo>
                  <a:lnTo>
                    <a:pt x="5181600" y="330200"/>
                  </a:lnTo>
                  <a:lnTo>
                    <a:pt x="5327650" y="406400"/>
                  </a:lnTo>
                  <a:lnTo>
                    <a:pt x="5441950" y="488950"/>
                  </a:lnTo>
                  <a:lnTo>
                    <a:pt x="5581650" y="501650"/>
                  </a:lnTo>
                  <a:lnTo>
                    <a:pt x="5715000" y="482600"/>
                  </a:lnTo>
                  <a:lnTo>
                    <a:pt x="5899150" y="457200"/>
                  </a:lnTo>
                  <a:lnTo>
                    <a:pt x="6127750" y="406400"/>
                  </a:lnTo>
                  <a:lnTo>
                    <a:pt x="6318250" y="400050"/>
                  </a:lnTo>
                  <a:lnTo>
                    <a:pt x="6546850" y="387350"/>
                  </a:lnTo>
                  <a:lnTo>
                    <a:pt x="6654800" y="374650"/>
                  </a:lnTo>
                  <a:lnTo>
                    <a:pt x="6375400" y="349250"/>
                  </a:lnTo>
                  <a:lnTo>
                    <a:pt x="6203950" y="336550"/>
                  </a:lnTo>
                  <a:lnTo>
                    <a:pt x="6000750" y="374650"/>
                  </a:lnTo>
                  <a:lnTo>
                    <a:pt x="5765800" y="381000"/>
                  </a:lnTo>
                  <a:lnTo>
                    <a:pt x="5543550" y="355600"/>
                  </a:lnTo>
                  <a:lnTo>
                    <a:pt x="5270500" y="260350"/>
                  </a:lnTo>
                  <a:lnTo>
                    <a:pt x="5060950" y="158750"/>
                  </a:lnTo>
                  <a:lnTo>
                    <a:pt x="4857750" y="50800"/>
                  </a:lnTo>
                  <a:lnTo>
                    <a:pt x="4667250" y="0"/>
                  </a:lnTo>
                  <a:lnTo>
                    <a:pt x="4476750" y="44450"/>
                  </a:lnTo>
                  <a:lnTo>
                    <a:pt x="4254500" y="152400"/>
                  </a:lnTo>
                  <a:lnTo>
                    <a:pt x="4000500" y="285750"/>
                  </a:lnTo>
                  <a:lnTo>
                    <a:pt x="3759200" y="419100"/>
                  </a:lnTo>
                  <a:lnTo>
                    <a:pt x="3587750" y="520700"/>
                  </a:lnTo>
                  <a:lnTo>
                    <a:pt x="3460750" y="539750"/>
                  </a:lnTo>
                  <a:lnTo>
                    <a:pt x="3308350" y="520700"/>
                  </a:lnTo>
                  <a:lnTo>
                    <a:pt x="3155950" y="527050"/>
                  </a:lnTo>
                  <a:lnTo>
                    <a:pt x="2940050" y="590550"/>
                  </a:lnTo>
                  <a:lnTo>
                    <a:pt x="2813050" y="660400"/>
                  </a:lnTo>
                  <a:lnTo>
                    <a:pt x="2673350" y="717550"/>
                  </a:lnTo>
                  <a:lnTo>
                    <a:pt x="2552700" y="711200"/>
                  </a:lnTo>
                  <a:lnTo>
                    <a:pt x="2438400" y="698500"/>
                  </a:lnTo>
                  <a:lnTo>
                    <a:pt x="2349500" y="704850"/>
                  </a:lnTo>
                  <a:lnTo>
                    <a:pt x="2203450" y="806450"/>
                  </a:lnTo>
                  <a:lnTo>
                    <a:pt x="2120900" y="939800"/>
                  </a:lnTo>
                  <a:lnTo>
                    <a:pt x="2012950" y="1016000"/>
                  </a:lnTo>
                  <a:lnTo>
                    <a:pt x="1847850" y="1054100"/>
                  </a:lnTo>
                  <a:lnTo>
                    <a:pt x="1689100" y="1028700"/>
                  </a:lnTo>
                  <a:lnTo>
                    <a:pt x="1530350" y="971550"/>
                  </a:lnTo>
                  <a:lnTo>
                    <a:pt x="1371600" y="876300"/>
                  </a:lnTo>
                  <a:lnTo>
                    <a:pt x="1212850" y="819150"/>
                  </a:lnTo>
                  <a:lnTo>
                    <a:pt x="1111250" y="819150"/>
                  </a:lnTo>
                  <a:lnTo>
                    <a:pt x="939800" y="863600"/>
                  </a:lnTo>
                  <a:lnTo>
                    <a:pt x="812800" y="895350"/>
                  </a:lnTo>
                  <a:lnTo>
                    <a:pt x="717550" y="876300"/>
                  </a:lnTo>
                  <a:lnTo>
                    <a:pt x="577850" y="800100"/>
                  </a:lnTo>
                  <a:lnTo>
                    <a:pt x="476250" y="736600"/>
                  </a:lnTo>
                  <a:lnTo>
                    <a:pt x="361950" y="704850"/>
                  </a:lnTo>
                  <a:lnTo>
                    <a:pt x="279400" y="704850"/>
                  </a:lnTo>
                  <a:lnTo>
                    <a:pt x="209550" y="704850"/>
                  </a:lnTo>
                  <a:lnTo>
                    <a:pt x="0" y="755650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: Shape 3"/>
            <p:cNvSpPr/>
            <p:nvPr/>
          </p:nvSpPr>
          <p:spPr>
            <a:xfrm>
              <a:off x="-38100" y="380335"/>
              <a:ext cx="12207240" cy="4565479"/>
            </a:xfrm>
            <a:custGeom>
              <a:avLst/>
              <a:gdLst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6482"/>
                <a:gd name="connsiteX1" fmla="*/ 106680 w 12207240"/>
                <a:gd name="connsiteY1" fmla="*/ 2887980 h 4566482"/>
                <a:gd name="connsiteX2" fmla="*/ 160020 w 12207240"/>
                <a:gd name="connsiteY2" fmla="*/ 3101340 h 4566482"/>
                <a:gd name="connsiteX3" fmla="*/ 190500 w 12207240"/>
                <a:gd name="connsiteY3" fmla="*/ 3261360 h 4566482"/>
                <a:gd name="connsiteX4" fmla="*/ 266700 w 12207240"/>
                <a:gd name="connsiteY4" fmla="*/ 3482340 h 4566482"/>
                <a:gd name="connsiteX5" fmla="*/ 320040 w 12207240"/>
                <a:gd name="connsiteY5" fmla="*/ 3619500 h 4566482"/>
                <a:gd name="connsiteX6" fmla="*/ 373380 w 12207240"/>
                <a:gd name="connsiteY6" fmla="*/ 3710940 h 4566482"/>
                <a:gd name="connsiteX7" fmla="*/ 441960 w 12207240"/>
                <a:gd name="connsiteY7" fmla="*/ 3733800 h 4566482"/>
                <a:gd name="connsiteX8" fmla="*/ 495300 w 12207240"/>
                <a:gd name="connsiteY8" fmla="*/ 3817620 h 4566482"/>
                <a:gd name="connsiteX9" fmla="*/ 556260 w 12207240"/>
                <a:gd name="connsiteY9" fmla="*/ 3909060 h 4566482"/>
                <a:gd name="connsiteX10" fmla="*/ 693420 w 12207240"/>
                <a:gd name="connsiteY10" fmla="*/ 4206240 h 4566482"/>
                <a:gd name="connsiteX11" fmla="*/ 845820 w 12207240"/>
                <a:gd name="connsiteY11" fmla="*/ 4343400 h 4566482"/>
                <a:gd name="connsiteX12" fmla="*/ 1051560 w 12207240"/>
                <a:gd name="connsiteY12" fmla="*/ 4434840 h 4566482"/>
                <a:gd name="connsiteX13" fmla="*/ 1295400 w 12207240"/>
                <a:gd name="connsiteY13" fmla="*/ 4511040 h 4566482"/>
                <a:gd name="connsiteX14" fmla="*/ 1516380 w 12207240"/>
                <a:gd name="connsiteY14" fmla="*/ 4564380 h 4566482"/>
                <a:gd name="connsiteX15" fmla="*/ 1645920 w 12207240"/>
                <a:gd name="connsiteY15" fmla="*/ 4472940 h 4566482"/>
                <a:gd name="connsiteX16" fmla="*/ 1798320 w 12207240"/>
                <a:gd name="connsiteY16" fmla="*/ 4335780 h 4566482"/>
                <a:gd name="connsiteX17" fmla="*/ 1920240 w 12207240"/>
                <a:gd name="connsiteY17" fmla="*/ 4168140 h 4566482"/>
                <a:gd name="connsiteX18" fmla="*/ 2019300 w 12207240"/>
                <a:gd name="connsiteY18" fmla="*/ 4084320 h 4566482"/>
                <a:gd name="connsiteX19" fmla="*/ 2225040 w 12207240"/>
                <a:gd name="connsiteY19" fmla="*/ 4046220 h 4566482"/>
                <a:gd name="connsiteX20" fmla="*/ 2423160 w 12207240"/>
                <a:gd name="connsiteY20" fmla="*/ 3970020 h 4566482"/>
                <a:gd name="connsiteX21" fmla="*/ 2651760 w 12207240"/>
                <a:gd name="connsiteY21" fmla="*/ 3863340 h 4566482"/>
                <a:gd name="connsiteX22" fmla="*/ 2804160 w 12207240"/>
                <a:gd name="connsiteY22" fmla="*/ 3771900 h 4566482"/>
                <a:gd name="connsiteX23" fmla="*/ 2910840 w 12207240"/>
                <a:gd name="connsiteY23" fmla="*/ 3665220 h 4566482"/>
                <a:gd name="connsiteX24" fmla="*/ 3048000 w 12207240"/>
                <a:gd name="connsiteY24" fmla="*/ 3497580 h 4566482"/>
                <a:gd name="connsiteX25" fmla="*/ 3154680 w 12207240"/>
                <a:gd name="connsiteY25" fmla="*/ 3451860 h 4566482"/>
                <a:gd name="connsiteX26" fmla="*/ 3307080 w 12207240"/>
                <a:gd name="connsiteY26" fmla="*/ 3459480 h 4566482"/>
                <a:gd name="connsiteX27" fmla="*/ 3459480 w 12207240"/>
                <a:gd name="connsiteY27" fmla="*/ 3489960 h 4566482"/>
                <a:gd name="connsiteX28" fmla="*/ 3589020 w 12207240"/>
                <a:gd name="connsiteY28" fmla="*/ 3581400 h 4566482"/>
                <a:gd name="connsiteX29" fmla="*/ 3710940 w 12207240"/>
                <a:gd name="connsiteY29" fmla="*/ 3688080 h 4566482"/>
                <a:gd name="connsiteX30" fmla="*/ 3802380 w 12207240"/>
                <a:gd name="connsiteY30" fmla="*/ 3779520 h 4566482"/>
                <a:gd name="connsiteX31" fmla="*/ 3901440 w 12207240"/>
                <a:gd name="connsiteY31" fmla="*/ 3817620 h 4566482"/>
                <a:gd name="connsiteX32" fmla="*/ 4053840 w 12207240"/>
                <a:gd name="connsiteY32" fmla="*/ 3802380 h 4566482"/>
                <a:gd name="connsiteX33" fmla="*/ 4183380 w 12207240"/>
                <a:gd name="connsiteY33" fmla="*/ 3718560 h 4566482"/>
                <a:gd name="connsiteX34" fmla="*/ 4251960 w 12207240"/>
                <a:gd name="connsiteY34" fmla="*/ 3680460 h 4566482"/>
                <a:gd name="connsiteX35" fmla="*/ 4366260 w 12207240"/>
                <a:gd name="connsiteY35" fmla="*/ 3688080 h 4566482"/>
                <a:gd name="connsiteX36" fmla="*/ 4465320 w 12207240"/>
                <a:gd name="connsiteY36" fmla="*/ 3749040 h 4566482"/>
                <a:gd name="connsiteX37" fmla="*/ 4587240 w 12207240"/>
                <a:gd name="connsiteY37" fmla="*/ 3878580 h 4566482"/>
                <a:gd name="connsiteX38" fmla="*/ 4693920 w 12207240"/>
                <a:gd name="connsiteY38" fmla="*/ 3977640 h 4566482"/>
                <a:gd name="connsiteX39" fmla="*/ 4777740 w 12207240"/>
                <a:gd name="connsiteY39" fmla="*/ 4000500 h 4566482"/>
                <a:gd name="connsiteX40" fmla="*/ 4892040 w 12207240"/>
                <a:gd name="connsiteY40" fmla="*/ 3939540 h 4566482"/>
                <a:gd name="connsiteX41" fmla="*/ 4998720 w 12207240"/>
                <a:gd name="connsiteY41" fmla="*/ 3848100 h 4566482"/>
                <a:gd name="connsiteX42" fmla="*/ 5105400 w 12207240"/>
                <a:gd name="connsiteY42" fmla="*/ 3779520 h 4566482"/>
                <a:gd name="connsiteX43" fmla="*/ 5212080 w 12207240"/>
                <a:gd name="connsiteY43" fmla="*/ 3718560 h 4566482"/>
                <a:gd name="connsiteX44" fmla="*/ 5379720 w 12207240"/>
                <a:gd name="connsiteY44" fmla="*/ 3680460 h 4566482"/>
                <a:gd name="connsiteX45" fmla="*/ 5539740 w 12207240"/>
                <a:gd name="connsiteY45" fmla="*/ 3657600 h 4566482"/>
                <a:gd name="connsiteX46" fmla="*/ 5715000 w 12207240"/>
                <a:gd name="connsiteY46" fmla="*/ 3657600 h 4566482"/>
                <a:gd name="connsiteX47" fmla="*/ 5882640 w 12207240"/>
                <a:gd name="connsiteY47" fmla="*/ 3703320 h 4566482"/>
                <a:gd name="connsiteX48" fmla="*/ 6057900 w 12207240"/>
                <a:gd name="connsiteY48" fmla="*/ 3657600 h 4566482"/>
                <a:gd name="connsiteX49" fmla="*/ 6187440 w 12207240"/>
                <a:gd name="connsiteY49" fmla="*/ 3589020 h 4566482"/>
                <a:gd name="connsiteX50" fmla="*/ 6294120 w 12207240"/>
                <a:gd name="connsiteY50" fmla="*/ 3535680 h 4566482"/>
                <a:gd name="connsiteX51" fmla="*/ 6568440 w 12207240"/>
                <a:gd name="connsiteY51" fmla="*/ 3520440 h 4566482"/>
                <a:gd name="connsiteX52" fmla="*/ 6682740 w 12207240"/>
                <a:gd name="connsiteY52" fmla="*/ 3512820 h 4566482"/>
                <a:gd name="connsiteX53" fmla="*/ 6842760 w 12207240"/>
                <a:gd name="connsiteY53" fmla="*/ 3451860 h 4566482"/>
                <a:gd name="connsiteX54" fmla="*/ 7002780 w 12207240"/>
                <a:gd name="connsiteY54" fmla="*/ 3368040 h 4566482"/>
                <a:gd name="connsiteX55" fmla="*/ 7155180 w 12207240"/>
                <a:gd name="connsiteY55" fmla="*/ 3314700 h 4566482"/>
                <a:gd name="connsiteX56" fmla="*/ 7322820 w 12207240"/>
                <a:gd name="connsiteY56" fmla="*/ 3307080 h 4566482"/>
                <a:gd name="connsiteX57" fmla="*/ 7429500 w 12207240"/>
                <a:gd name="connsiteY57" fmla="*/ 3291840 h 4566482"/>
                <a:gd name="connsiteX58" fmla="*/ 7604760 w 12207240"/>
                <a:gd name="connsiteY58" fmla="*/ 3230880 h 4566482"/>
                <a:gd name="connsiteX59" fmla="*/ 7772400 w 12207240"/>
                <a:gd name="connsiteY59" fmla="*/ 3086100 h 4566482"/>
                <a:gd name="connsiteX60" fmla="*/ 7940040 w 12207240"/>
                <a:gd name="connsiteY60" fmla="*/ 3017520 h 4566482"/>
                <a:gd name="connsiteX61" fmla="*/ 8168640 w 12207240"/>
                <a:gd name="connsiteY61" fmla="*/ 3025140 h 4566482"/>
                <a:gd name="connsiteX62" fmla="*/ 8450580 w 12207240"/>
                <a:gd name="connsiteY62" fmla="*/ 3032760 h 4566482"/>
                <a:gd name="connsiteX63" fmla="*/ 8709660 w 12207240"/>
                <a:gd name="connsiteY63" fmla="*/ 3124200 h 4566482"/>
                <a:gd name="connsiteX64" fmla="*/ 8884920 w 12207240"/>
                <a:gd name="connsiteY64" fmla="*/ 3261360 h 4566482"/>
                <a:gd name="connsiteX65" fmla="*/ 8976360 w 12207240"/>
                <a:gd name="connsiteY65" fmla="*/ 3345180 h 4566482"/>
                <a:gd name="connsiteX66" fmla="*/ 9113520 w 12207240"/>
                <a:gd name="connsiteY66" fmla="*/ 3390900 h 4566482"/>
                <a:gd name="connsiteX67" fmla="*/ 9372600 w 12207240"/>
                <a:gd name="connsiteY67" fmla="*/ 3406140 h 4566482"/>
                <a:gd name="connsiteX68" fmla="*/ 9639300 w 12207240"/>
                <a:gd name="connsiteY68" fmla="*/ 3329940 h 4566482"/>
                <a:gd name="connsiteX69" fmla="*/ 9837420 w 12207240"/>
                <a:gd name="connsiteY69" fmla="*/ 3230880 h 4566482"/>
                <a:gd name="connsiteX70" fmla="*/ 10020300 w 12207240"/>
                <a:gd name="connsiteY70" fmla="*/ 3101340 h 4566482"/>
                <a:gd name="connsiteX71" fmla="*/ 10149840 w 12207240"/>
                <a:gd name="connsiteY71" fmla="*/ 3025140 h 4566482"/>
                <a:gd name="connsiteX72" fmla="*/ 10271760 w 12207240"/>
                <a:gd name="connsiteY72" fmla="*/ 3002280 h 4566482"/>
                <a:gd name="connsiteX73" fmla="*/ 10500360 w 12207240"/>
                <a:gd name="connsiteY73" fmla="*/ 3070860 h 4566482"/>
                <a:gd name="connsiteX74" fmla="*/ 10713720 w 12207240"/>
                <a:gd name="connsiteY74" fmla="*/ 3208020 h 4566482"/>
                <a:gd name="connsiteX75" fmla="*/ 10911840 w 12207240"/>
                <a:gd name="connsiteY75" fmla="*/ 3276600 h 4566482"/>
                <a:gd name="connsiteX76" fmla="*/ 11132820 w 12207240"/>
                <a:gd name="connsiteY76" fmla="*/ 3261360 h 4566482"/>
                <a:gd name="connsiteX77" fmla="*/ 11277600 w 12207240"/>
                <a:gd name="connsiteY77" fmla="*/ 3116580 h 4566482"/>
                <a:gd name="connsiteX78" fmla="*/ 11414760 w 12207240"/>
                <a:gd name="connsiteY78" fmla="*/ 3048000 h 4566482"/>
                <a:gd name="connsiteX79" fmla="*/ 11597640 w 12207240"/>
                <a:gd name="connsiteY79" fmla="*/ 3086100 h 4566482"/>
                <a:gd name="connsiteX80" fmla="*/ 11750040 w 12207240"/>
                <a:gd name="connsiteY80" fmla="*/ 3200400 h 4566482"/>
                <a:gd name="connsiteX81" fmla="*/ 11971020 w 12207240"/>
                <a:gd name="connsiteY81" fmla="*/ 3246120 h 4566482"/>
                <a:gd name="connsiteX82" fmla="*/ 12184380 w 12207240"/>
                <a:gd name="connsiteY82" fmla="*/ 3230880 h 4566482"/>
                <a:gd name="connsiteX83" fmla="*/ 12184380 w 12207240"/>
                <a:gd name="connsiteY83" fmla="*/ 3230880 h 4566482"/>
                <a:gd name="connsiteX84" fmla="*/ 12176760 w 12207240"/>
                <a:gd name="connsiteY84" fmla="*/ 2750820 h 4566482"/>
                <a:gd name="connsiteX85" fmla="*/ 11978640 w 12207240"/>
                <a:gd name="connsiteY85" fmla="*/ 2773680 h 4566482"/>
                <a:gd name="connsiteX86" fmla="*/ 11788140 w 12207240"/>
                <a:gd name="connsiteY86" fmla="*/ 2750820 h 4566482"/>
                <a:gd name="connsiteX87" fmla="*/ 11605260 w 12207240"/>
                <a:gd name="connsiteY87" fmla="*/ 2674620 h 4566482"/>
                <a:gd name="connsiteX88" fmla="*/ 11376660 w 12207240"/>
                <a:gd name="connsiteY88" fmla="*/ 2567940 h 4566482"/>
                <a:gd name="connsiteX89" fmla="*/ 11064240 w 12207240"/>
                <a:gd name="connsiteY89" fmla="*/ 2369820 h 4566482"/>
                <a:gd name="connsiteX90" fmla="*/ 10850880 w 12207240"/>
                <a:gd name="connsiteY90" fmla="*/ 2286000 h 4566482"/>
                <a:gd name="connsiteX91" fmla="*/ 10660380 w 12207240"/>
                <a:gd name="connsiteY91" fmla="*/ 2255520 h 4566482"/>
                <a:gd name="connsiteX92" fmla="*/ 10515600 w 12207240"/>
                <a:gd name="connsiteY92" fmla="*/ 2278380 h 4566482"/>
                <a:gd name="connsiteX93" fmla="*/ 10386060 w 12207240"/>
                <a:gd name="connsiteY93" fmla="*/ 2316480 h 4566482"/>
                <a:gd name="connsiteX94" fmla="*/ 10210800 w 12207240"/>
                <a:gd name="connsiteY94" fmla="*/ 2438400 h 4566482"/>
                <a:gd name="connsiteX95" fmla="*/ 10058400 w 12207240"/>
                <a:gd name="connsiteY95" fmla="*/ 2545080 h 4566482"/>
                <a:gd name="connsiteX96" fmla="*/ 9883140 w 12207240"/>
                <a:gd name="connsiteY96" fmla="*/ 2636520 h 4566482"/>
                <a:gd name="connsiteX97" fmla="*/ 9776460 w 12207240"/>
                <a:gd name="connsiteY97" fmla="*/ 2628900 h 4566482"/>
                <a:gd name="connsiteX98" fmla="*/ 9593580 w 12207240"/>
                <a:gd name="connsiteY98" fmla="*/ 2537460 h 4566482"/>
                <a:gd name="connsiteX99" fmla="*/ 9418320 w 12207240"/>
                <a:gd name="connsiteY99" fmla="*/ 2468880 h 4566482"/>
                <a:gd name="connsiteX100" fmla="*/ 9159240 w 12207240"/>
                <a:gd name="connsiteY100" fmla="*/ 2453640 h 4566482"/>
                <a:gd name="connsiteX101" fmla="*/ 8907780 w 12207240"/>
                <a:gd name="connsiteY101" fmla="*/ 2567940 h 4566482"/>
                <a:gd name="connsiteX102" fmla="*/ 8755380 w 12207240"/>
                <a:gd name="connsiteY102" fmla="*/ 2720340 h 4566482"/>
                <a:gd name="connsiteX103" fmla="*/ 8595360 w 12207240"/>
                <a:gd name="connsiteY103" fmla="*/ 2773680 h 4566482"/>
                <a:gd name="connsiteX104" fmla="*/ 8503920 w 12207240"/>
                <a:gd name="connsiteY104" fmla="*/ 2758440 h 4566482"/>
                <a:gd name="connsiteX105" fmla="*/ 8244840 w 12207240"/>
                <a:gd name="connsiteY105" fmla="*/ 2674620 h 4566482"/>
                <a:gd name="connsiteX106" fmla="*/ 8031480 w 12207240"/>
                <a:gd name="connsiteY106" fmla="*/ 2659380 h 4566482"/>
                <a:gd name="connsiteX107" fmla="*/ 7901940 w 12207240"/>
                <a:gd name="connsiteY107" fmla="*/ 2667000 h 4566482"/>
                <a:gd name="connsiteX108" fmla="*/ 7772400 w 12207240"/>
                <a:gd name="connsiteY108" fmla="*/ 2720340 h 4566482"/>
                <a:gd name="connsiteX109" fmla="*/ 7680960 w 12207240"/>
                <a:gd name="connsiteY109" fmla="*/ 2796540 h 4566482"/>
                <a:gd name="connsiteX110" fmla="*/ 7543800 w 12207240"/>
                <a:gd name="connsiteY110" fmla="*/ 2903220 h 4566482"/>
                <a:gd name="connsiteX111" fmla="*/ 7406640 w 12207240"/>
                <a:gd name="connsiteY111" fmla="*/ 2926080 h 4566482"/>
                <a:gd name="connsiteX112" fmla="*/ 7269480 w 12207240"/>
                <a:gd name="connsiteY112" fmla="*/ 2887980 h 4566482"/>
                <a:gd name="connsiteX113" fmla="*/ 7178040 w 12207240"/>
                <a:gd name="connsiteY113" fmla="*/ 2857500 h 4566482"/>
                <a:gd name="connsiteX114" fmla="*/ 7018020 w 12207240"/>
                <a:gd name="connsiteY114" fmla="*/ 2872740 h 4566482"/>
                <a:gd name="connsiteX115" fmla="*/ 6918960 w 12207240"/>
                <a:gd name="connsiteY115" fmla="*/ 2933700 h 4566482"/>
                <a:gd name="connsiteX116" fmla="*/ 6842760 w 12207240"/>
                <a:gd name="connsiteY116" fmla="*/ 2994660 h 4566482"/>
                <a:gd name="connsiteX117" fmla="*/ 6675120 w 12207240"/>
                <a:gd name="connsiteY117" fmla="*/ 3048000 h 4566482"/>
                <a:gd name="connsiteX118" fmla="*/ 6576060 w 12207240"/>
                <a:gd name="connsiteY118" fmla="*/ 3048000 h 4566482"/>
                <a:gd name="connsiteX119" fmla="*/ 6484620 w 12207240"/>
                <a:gd name="connsiteY119" fmla="*/ 3025140 h 4566482"/>
                <a:gd name="connsiteX120" fmla="*/ 6377940 w 12207240"/>
                <a:gd name="connsiteY120" fmla="*/ 3002280 h 4566482"/>
                <a:gd name="connsiteX121" fmla="*/ 6240780 w 12207240"/>
                <a:gd name="connsiteY121" fmla="*/ 3017520 h 4566482"/>
                <a:gd name="connsiteX122" fmla="*/ 6065520 w 12207240"/>
                <a:gd name="connsiteY122" fmla="*/ 3101340 h 4566482"/>
                <a:gd name="connsiteX123" fmla="*/ 5951220 w 12207240"/>
                <a:gd name="connsiteY123" fmla="*/ 3162300 h 4566482"/>
                <a:gd name="connsiteX124" fmla="*/ 5882640 w 12207240"/>
                <a:gd name="connsiteY124" fmla="*/ 3185160 h 4566482"/>
                <a:gd name="connsiteX125" fmla="*/ 5737860 w 12207240"/>
                <a:gd name="connsiteY125" fmla="*/ 3208020 h 4566482"/>
                <a:gd name="connsiteX126" fmla="*/ 5570220 w 12207240"/>
                <a:gd name="connsiteY126" fmla="*/ 3223260 h 4566482"/>
                <a:gd name="connsiteX127" fmla="*/ 5478780 w 12207240"/>
                <a:gd name="connsiteY127" fmla="*/ 3238500 h 4566482"/>
                <a:gd name="connsiteX128" fmla="*/ 5364480 w 12207240"/>
                <a:gd name="connsiteY128" fmla="*/ 3291840 h 4566482"/>
                <a:gd name="connsiteX129" fmla="*/ 5227320 w 12207240"/>
                <a:gd name="connsiteY129" fmla="*/ 3352800 h 4566482"/>
                <a:gd name="connsiteX130" fmla="*/ 5105400 w 12207240"/>
                <a:gd name="connsiteY130" fmla="*/ 3368040 h 4566482"/>
                <a:gd name="connsiteX131" fmla="*/ 4876800 w 12207240"/>
                <a:gd name="connsiteY131" fmla="*/ 3268980 h 4566482"/>
                <a:gd name="connsiteX132" fmla="*/ 4663440 w 12207240"/>
                <a:gd name="connsiteY132" fmla="*/ 3093720 h 4566482"/>
                <a:gd name="connsiteX133" fmla="*/ 4472940 w 12207240"/>
                <a:gd name="connsiteY133" fmla="*/ 2933700 h 4566482"/>
                <a:gd name="connsiteX134" fmla="*/ 4328160 w 12207240"/>
                <a:gd name="connsiteY134" fmla="*/ 2819400 h 4566482"/>
                <a:gd name="connsiteX135" fmla="*/ 4160520 w 12207240"/>
                <a:gd name="connsiteY135" fmla="*/ 2750820 h 4566482"/>
                <a:gd name="connsiteX136" fmla="*/ 3992880 w 12207240"/>
                <a:gd name="connsiteY136" fmla="*/ 2712720 h 4566482"/>
                <a:gd name="connsiteX137" fmla="*/ 3855720 w 12207240"/>
                <a:gd name="connsiteY137" fmla="*/ 2651760 h 4566482"/>
                <a:gd name="connsiteX138" fmla="*/ 3749040 w 12207240"/>
                <a:gd name="connsiteY138" fmla="*/ 2545080 h 4566482"/>
                <a:gd name="connsiteX139" fmla="*/ 3634740 w 12207240"/>
                <a:gd name="connsiteY139" fmla="*/ 2453640 h 4566482"/>
                <a:gd name="connsiteX140" fmla="*/ 3550920 w 12207240"/>
                <a:gd name="connsiteY140" fmla="*/ 2430780 h 4566482"/>
                <a:gd name="connsiteX141" fmla="*/ 3474720 w 12207240"/>
                <a:gd name="connsiteY141" fmla="*/ 2438400 h 4566482"/>
                <a:gd name="connsiteX142" fmla="*/ 3352800 w 12207240"/>
                <a:gd name="connsiteY142" fmla="*/ 2499360 h 4566482"/>
                <a:gd name="connsiteX143" fmla="*/ 3215640 w 12207240"/>
                <a:gd name="connsiteY143" fmla="*/ 2606040 h 4566482"/>
                <a:gd name="connsiteX144" fmla="*/ 3086100 w 12207240"/>
                <a:gd name="connsiteY144" fmla="*/ 2705100 h 4566482"/>
                <a:gd name="connsiteX145" fmla="*/ 2971800 w 12207240"/>
                <a:gd name="connsiteY145" fmla="*/ 2842260 h 4566482"/>
                <a:gd name="connsiteX146" fmla="*/ 2887980 w 12207240"/>
                <a:gd name="connsiteY146" fmla="*/ 2941320 h 4566482"/>
                <a:gd name="connsiteX147" fmla="*/ 2781300 w 12207240"/>
                <a:gd name="connsiteY147" fmla="*/ 2979420 h 4566482"/>
                <a:gd name="connsiteX148" fmla="*/ 2682240 w 12207240"/>
                <a:gd name="connsiteY148" fmla="*/ 2979420 h 4566482"/>
                <a:gd name="connsiteX149" fmla="*/ 2583180 w 12207240"/>
                <a:gd name="connsiteY149" fmla="*/ 2918460 h 4566482"/>
                <a:gd name="connsiteX150" fmla="*/ 2484120 w 12207240"/>
                <a:gd name="connsiteY150" fmla="*/ 2842260 h 4566482"/>
                <a:gd name="connsiteX151" fmla="*/ 2423160 w 12207240"/>
                <a:gd name="connsiteY151" fmla="*/ 2788920 h 4566482"/>
                <a:gd name="connsiteX152" fmla="*/ 2316480 w 12207240"/>
                <a:gd name="connsiteY152" fmla="*/ 2788920 h 4566482"/>
                <a:gd name="connsiteX153" fmla="*/ 2186940 w 12207240"/>
                <a:gd name="connsiteY153" fmla="*/ 2842260 h 4566482"/>
                <a:gd name="connsiteX154" fmla="*/ 2057400 w 12207240"/>
                <a:gd name="connsiteY154" fmla="*/ 2918460 h 4566482"/>
                <a:gd name="connsiteX155" fmla="*/ 1950720 w 12207240"/>
                <a:gd name="connsiteY155" fmla="*/ 2926080 h 4566482"/>
                <a:gd name="connsiteX156" fmla="*/ 1882140 w 12207240"/>
                <a:gd name="connsiteY156" fmla="*/ 2796540 h 4566482"/>
                <a:gd name="connsiteX157" fmla="*/ 1844040 w 12207240"/>
                <a:gd name="connsiteY157" fmla="*/ 2727960 h 4566482"/>
                <a:gd name="connsiteX158" fmla="*/ 1729740 w 12207240"/>
                <a:gd name="connsiteY158" fmla="*/ 2537460 h 4566482"/>
                <a:gd name="connsiteX159" fmla="*/ 1653540 w 12207240"/>
                <a:gd name="connsiteY159" fmla="*/ 2468880 h 4566482"/>
                <a:gd name="connsiteX160" fmla="*/ 1569720 w 12207240"/>
                <a:gd name="connsiteY160" fmla="*/ 2514600 h 4566482"/>
                <a:gd name="connsiteX161" fmla="*/ 1524000 w 12207240"/>
                <a:gd name="connsiteY161" fmla="*/ 2560320 h 4566482"/>
                <a:gd name="connsiteX162" fmla="*/ 1424940 w 12207240"/>
                <a:gd name="connsiteY162" fmla="*/ 2339340 h 4566482"/>
                <a:gd name="connsiteX163" fmla="*/ 1371600 w 12207240"/>
                <a:gd name="connsiteY163" fmla="*/ 2125980 h 4566482"/>
                <a:gd name="connsiteX164" fmla="*/ 1325880 w 12207240"/>
                <a:gd name="connsiteY164" fmla="*/ 1912620 h 4566482"/>
                <a:gd name="connsiteX165" fmla="*/ 1264920 w 12207240"/>
                <a:gd name="connsiteY165" fmla="*/ 1729740 h 4566482"/>
                <a:gd name="connsiteX166" fmla="*/ 1196340 w 12207240"/>
                <a:gd name="connsiteY166" fmla="*/ 1630680 h 4566482"/>
                <a:gd name="connsiteX167" fmla="*/ 1318260 w 12207240"/>
                <a:gd name="connsiteY167" fmla="*/ 1722120 h 4566482"/>
                <a:gd name="connsiteX168" fmla="*/ 1409700 w 12207240"/>
                <a:gd name="connsiteY168" fmla="*/ 1920240 h 4566482"/>
                <a:gd name="connsiteX169" fmla="*/ 1485900 w 12207240"/>
                <a:gd name="connsiteY169" fmla="*/ 2080260 h 4566482"/>
                <a:gd name="connsiteX170" fmla="*/ 1562100 w 12207240"/>
                <a:gd name="connsiteY170" fmla="*/ 2072640 h 4566482"/>
                <a:gd name="connsiteX171" fmla="*/ 1691640 w 12207240"/>
                <a:gd name="connsiteY171" fmla="*/ 2004060 h 4566482"/>
                <a:gd name="connsiteX172" fmla="*/ 1798320 w 12207240"/>
                <a:gd name="connsiteY172" fmla="*/ 1927860 h 4566482"/>
                <a:gd name="connsiteX173" fmla="*/ 1943100 w 12207240"/>
                <a:gd name="connsiteY173" fmla="*/ 1943100 h 4566482"/>
                <a:gd name="connsiteX174" fmla="*/ 2049780 w 12207240"/>
                <a:gd name="connsiteY174" fmla="*/ 1988820 h 4566482"/>
                <a:gd name="connsiteX175" fmla="*/ 2194560 w 12207240"/>
                <a:gd name="connsiteY175" fmla="*/ 2194560 h 4566482"/>
                <a:gd name="connsiteX176" fmla="*/ 2308860 w 12207240"/>
                <a:gd name="connsiteY176" fmla="*/ 2324100 h 4566482"/>
                <a:gd name="connsiteX177" fmla="*/ 2400300 w 12207240"/>
                <a:gd name="connsiteY177" fmla="*/ 2354580 h 4566482"/>
                <a:gd name="connsiteX178" fmla="*/ 2484120 w 12207240"/>
                <a:gd name="connsiteY178" fmla="*/ 2331720 h 4566482"/>
                <a:gd name="connsiteX179" fmla="*/ 2613660 w 12207240"/>
                <a:gd name="connsiteY179" fmla="*/ 2217420 h 4566482"/>
                <a:gd name="connsiteX180" fmla="*/ 2712720 w 12207240"/>
                <a:gd name="connsiteY180" fmla="*/ 2148840 h 4566482"/>
                <a:gd name="connsiteX181" fmla="*/ 2842260 w 12207240"/>
                <a:gd name="connsiteY181" fmla="*/ 2087880 h 4566482"/>
                <a:gd name="connsiteX182" fmla="*/ 3032760 w 12207240"/>
                <a:gd name="connsiteY182" fmla="*/ 2019300 h 4566482"/>
                <a:gd name="connsiteX183" fmla="*/ 3223260 w 12207240"/>
                <a:gd name="connsiteY183" fmla="*/ 1981200 h 4566482"/>
                <a:gd name="connsiteX184" fmla="*/ 3413760 w 12207240"/>
                <a:gd name="connsiteY184" fmla="*/ 2034540 h 4566482"/>
                <a:gd name="connsiteX185" fmla="*/ 3550920 w 12207240"/>
                <a:gd name="connsiteY185" fmla="*/ 2049780 h 4566482"/>
                <a:gd name="connsiteX186" fmla="*/ 3665220 w 12207240"/>
                <a:gd name="connsiteY186" fmla="*/ 1996440 h 4566482"/>
                <a:gd name="connsiteX187" fmla="*/ 3802380 w 12207240"/>
                <a:gd name="connsiteY187" fmla="*/ 1866900 h 4566482"/>
                <a:gd name="connsiteX188" fmla="*/ 3870960 w 12207240"/>
                <a:gd name="connsiteY188" fmla="*/ 1798320 h 4566482"/>
                <a:gd name="connsiteX189" fmla="*/ 3992880 w 12207240"/>
                <a:gd name="connsiteY189" fmla="*/ 1798320 h 4566482"/>
                <a:gd name="connsiteX190" fmla="*/ 4145280 w 12207240"/>
                <a:gd name="connsiteY190" fmla="*/ 1912620 h 4566482"/>
                <a:gd name="connsiteX191" fmla="*/ 4267200 w 12207240"/>
                <a:gd name="connsiteY191" fmla="*/ 1988820 h 4566482"/>
                <a:gd name="connsiteX192" fmla="*/ 4373880 w 12207240"/>
                <a:gd name="connsiteY192" fmla="*/ 2004060 h 4566482"/>
                <a:gd name="connsiteX193" fmla="*/ 4457700 w 12207240"/>
                <a:gd name="connsiteY193" fmla="*/ 2080260 h 4566482"/>
                <a:gd name="connsiteX194" fmla="*/ 4541520 w 12207240"/>
                <a:gd name="connsiteY194" fmla="*/ 2270760 h 4566482"/>
                <a:gd name="connsiteX195" fmla="*/ 4632960 w 12207240"/>
                <a:gd name="connsiteY195" fmla="*/ 2476500 h 4566482"/>
                <a:gd name="connsiteX196" fmla="*/ 4709160 w 12207240"/>
                <a:gd name="connsiteY196" fmla="*/ 2567940 h 4566482"/>
                <a:gd name="connsiteX197" fmla="*/ 4876800 w 12207240"/>
                <a:gd name="connsiteY197" fmla="*/ 2613660 h 4566482"/>
                <a:gd name="connsiteX198" fmla="*/ 5059680 w 12207240"/>
                <a:gd name="connsiteY198" fmla="*/ 2628900 h 4566482"/>
                <a:gd name="connsiteX199" fmla="*/ 5250180 w 12207240"/>
                <a:gd name="connsiteY199" fmla="*/ 2743200 h 4566482"/>
                <a:gd name="connsiteX200" fmla="*/ 5410200 w 12207240"/>
                <a:gd name="connsiteY200" fmla="*/ 2887980 h 4566482"/>
                <a:gd name="connsiteX201" fmla="*/ 5577840 w 12207240"/>
                <a:gd name="connsiteY201" fmla="*/ 2964180 h 4566482"/>
                <a:gd name="connsiteX202" fmla="*/ 5829300 w 12207240"/>
                <a:gd name="connsiteY202" fmla="*/ 2903220 h 4566482"/>
                <a:gd name="connsiteX203" fmla="*/ 6096000 w 12207240"/>
                <a:gd name="connsiteY203" fmla="*/ 2811780 h 4566482"/>
                <a:gd name="connsiteX204" fmla="*/ 6294120 w 12207240"/>
                <a:gd name="connsiteY204" fmla="*/ 2743200 h 4566482"/>
                <a:gd name="connsiteX205" fmla="*/ 6477000 w 12207240"/>
                <a:gd name="connsiteY205" fmla="*/ 2735580 h 4566482"/>
                <a:gd name="connsiteX206" fmla="*/ 6667500 w 12207240"/>
                <a:gd name="connsiteY206" fmla="*/ 2750820 h 4566482"/>
                <a:gd name="connsiteX207" fmla="*/ 6827520 w 12207240"/>
                <a:gd name="connsiteY207" fmla="*/ 2705100 h 4566482"/>
                <a:gd name="connsiteX208" fmla="*/ 6949440 w 12207240"/>
                <a:gd name="connsiteY208" fmla="*/ 2628900 h 4566482"/>
                <a:gd name="connsiteX209" fmla="*/ 7101840 w 12207240"/>
                <a:gd name="connsiteY209" fmla="*/ 2575560 h 4566482"/>
                <a:gd name="connsiteX210" fmla="*/ 7360920 w 12207240"/>
                <a:gd name="connsiteY210" fmla="*/ 2613660 h 4566482"/>
                <a:gd name="connsiteX211" fmla="*/ 7467600 w 12207240"/>
                <a:gd name="connsiteY211" fmla="*/ 2628900 h 4566482"/>
                <a:gd name="connsiteX212" fmla="*/ 7673340 w 12207240"/>
                <a:gd name="connsiteY212" fmla="*/ 2567940 h 4566482"/>
                <a:gd name="connsiteX213" fmla="*/ 7741920 w 12207240"/>
                <a:gd name="connsiteY213" fmla="*/ 2499360 h 4566482"/>
                <a:gd name="connsiteX214" fmla="*/ 7932420 w 12207240"/>
                <a:gd name="connsiteY214" fmla="*/ 2430780 h 4566482"/>
                <a:gd name="connsiteX215" fmla="*/ 8153400 w 12207240"/>
                <a:gd name="connsiteY215" fmla="*/ 2392680 h 4566482"/>
                <a:gd name="connsiteX216" fmla="*/ 8336280 w 12207240"/>
                <a:gd name="connsiteY216" fmla="*/ 2362200 h 4566482"/>
                <a:gd name="connsiteX217" fmla="*/ 8542020 w 12207240"/>
                <a:gd name="connsiteY217" fmla="*/ 2270760 h 4566482"/>
                <a:gd name="connsiteX218" fmla="*/ 8709660 w 12207240"/>
                <a:gd name="connsiteY218" fmla="*/ 2194560 h 4566482"/>
                <a:gd name="connsiteX219" fmla="*/ 8945880 w 12207240"/>
                <a:gd name="connsiteY219" fmla="*/ 2164080 h 4566482"/>
                <a:gd name="connsiteX220" fmla="*/ 9235440 w 12207240"/>
                <a:gd name="connsiteY220" fmla="*/ 2194560 h 4566482"/>
                <a:gd name="connsiteX221" fmla="*/ 9380220 w 12207240"/>
                <a:gd name="connsiteY221" fmla="*/ 2255520 h 4566482"/>
                <a:gd name="connsiteX222" fmla="*/ 9563100 w 12207240"/>
                <a:gd name="connsiteY222" fmla="*/ 2232660 h 4566482"/>
                <a:gd name="connsiteX223" fmla="*/ 9829800 w 12207240"/>
                <a:gd name="connsiteY223" fmla="*/ 2125980 h 4566482"/>
                <a:gd name="connsiteX224" fmla="*/ 10073640 w 12207240"/>
                <a:gd name="connsiteY224" fmla="*/ 2004060 h 4566482"/>
                <a:gd name="connsiteX225" fmla="*/ 10233660 w 12207240"/>
                <a:gd name="connsiteY225" fmla="*/ 1950720 h 4566482"/>
                <a:gd name="connsiteX226" fmla="*/ 10439400 w 12207240"/>
                <a:gd name="connsiteY226" fmla="*/ 1950720 h 4566482"/>
                <a:gd name="connsiteX227" fmla="*/ 10728960 w 12207240"/>
                <a:gd name="connsiteY227" fmla="*/ 2049780 h 4566482"/>
                <a:gd name="connsiteX228" fmla="*/ 10957560 w 12207240"/>
                <a:gd name="connsiteY228" fmla="*/ 2125980 h 4566482"/>
                <a:gd name="connsiteX229" fmla="*/ 11094720 w 12207240"/>
                <a:gd name="connsiteY229" fmla="*/ 2133600 h 4566482"/>
                <a:gd name="connsiteX230" fmla="*/ 11170920 w 12207240"/>
                <a:gd name="connsiteY230" fmla="*/ 2080260 h 4566482"/>
                <a:gd name="connsiteX231" fmla="*/ 11285220 w 12207240"/>
                <a:gd name="connsiteY231" fmla="*/ 2004060 h 4566482"/>
                <a:gd name="connsiteX232" fmla="*/ 11376660 w 12207240"/>
                <a:gd name="connsiteY232" fmla="*/ 1996440 h 4566482"/>
                <a:gd name="connsiteX233" fmla="*/ 11460480 w 12207240"/>
                <a:gd name="connsiteY233" fmla="*/ 2034540 h 4566482"/>
                <a:gd name="connsiteX234" fmla="*/ 11521440 w 12207240"/>
                <a:gd name="connsiteY234" fmla="*/ 2087880 h 4566482"/>
                <a:gd name="connsiteX235" fmla="*/ 11590020 w 12207240"/>
                <a:gd name="connsiteY235" fmla="*/ 2202180 h 4566482"/>
                <a:gd name="connsiteX236" fmla="*/ 11650980 w 12207240"/>
                <a:gd name="connsiteY236" fmla="*/ 2301240 h 4566482"/>
                <a:gd name="connsiteX237" fmla="*/ 11689080 w 12207240"/>
                <a:gd name="connsiteY237" fmla="*/ 2369820 h 4566482"/>
                <a:gd name="connsiteX238" fmla="*/ 11750040 w 12207240"/>
                <a:gd name="connsiteY238" fmla="*/ 2461260 h 4566482"/>
                <a:gd name="connsiteX239" fmla="*/ 11826240 w 12207240"/>
                <a:gd name="connsiteY239" fmla="*/ 2514600 h 4566482"/>
                <a:gd name="connsiteX240" fmla="*/ 11894820 w 12207240"/>
                <a:gd name="connsiteY240" fmla="*/ 2560320 h 4566482"/>
                <a:gd name="connsiteX241" fmla="*/ 12016740 w 12207240"/>
                <a:gd name="connsiteY241" fmla="*/ 2575560 h 4566482"/>
                <a:gd name="connsiteX242" fmla="*/ 12085320 w 12207240"/>
                <a:gd name="connsiteY242" fmla="*/ 2567940 h 4566482"/>
                <a:gd name="connsiteX243" fmla="*/ 12184380 w 12207240"/>
                <a:gd name="connsiteY243" fmla="*/ 2552700 h 4566482"/>
                <a:gd name="connsiteX244" fmla="*/ 12207240 w 12207240"/>
                <a:gd name="connsiteY244" fmla="*/ 2545080 h 4566482"/>
                <a:gd name="connsiteX245" fmla="*/ 12207240 w 12207240"/>
                <a:gd name="connsiteY245" fmla="*/ 2202180 h 4566482"/>
                <a:gd name="connsiteX246" fmla="*/ 12024360 w 12207240"/>
                <a:gd name="connsiteY246" fmla="*/ 2255520 h 4566482"/>
                <a:gd name="connsiteX247" fmla="*/ 11871960 w 12207240"/>
                <a:gd name="connsiteY247" fmla="*/ 2240280 h 4566482"/>
                <a:gd name="connsiteX248" fmla="*/ 11742420 w 12207240"/>
                <a:gd name="connsiteY248" fmla="*/ 2148840 h 4566482"/>
                <a:gd name="connsiteX249" fmla="*/ 11612880 w 12207240"/>
                <a:gd name="connsiteY249" fmla="*/ 1973580 h 4566482"/>
                <a:gd name="connsiteX250" fmla="*/ 11536680 w 12207240"/>
                <a:gd name="connsiteY250" fmla="*/ 1836420 h 4566482"/>
                <a:gd name="connsiteX251" fmla="*/ 11506200 w 12207240"/>
                <a:gd name="connsiteY251" fmla="*/ 1760220 h 4566482"/>
                <a:gd name="connsiteX252" fmla="*/ 11407140 w 12207240"/>
                <a:gd name="connsiteY252" fmla="*/ 1668780 h 4566482"/>
                <a:gd name="connsiteX253" fmla="*/ 11292840 w 12207240"/>
                <a:gd name="connsiteY253" fmla="*/ 1615440 h 4566482"/>
                <a:gd name="connsiteX254" fmla="*/ 11094720 w 12207240"/>
                <a:gd name="connsiteY254" fmla="*/ 1584960 h 4566482"/>
                <a:gd name="connsiteX255" fmla="*/ 10934700 w 12207240"/>
                <a:gd name="connsiteY255" fmla="*/ 1539240 h 4566482"/>
                <a:gd name="connsiteX256" fmla="*/ 10767060 w 12207240"/>
                <a:gd name="connsiteY256" fmla="*/ 1493520 h 4566482"/>
                <a:gd name="connsiteX257" fmla="*/ 10530840 w 12207240"/>
                <a:gd name="connsiteY257" fmla="*/ 1478280 h 4566482"/>
                <a:gd name="connsiteX258" fmla="*/ 10370820 w 12207240"/>
                <a:gd name="connsiteY258" fmla="*/ 1516380 h 4566482"/>
                <a:gd name="connsiteX259" fmla="*/ 10073640 w 12207240"/>
                <a:gd name="connsiteY259" fmla="*/ 1630680 h 4566482"/>
                <a:gd name="connsiteX260" fmla="*/ 9966960 w 12207240"/>
                <a:gd name="connsiteY260" fmla="*/ 1706880 h 4566482"/>
                <a:gd name="connsiteX261" fmla="*/ 9776460 w 12207240"/>
                <a:gd name="connsiteY261" fmla="*/ 1737360 h 4566482"/>
                <a:gd name="connsiteX262" fmla="*/ 9608820 w 12207240"/>
                <a:gd name="connsiteY262" fmla="*/ 1668780 h 4566482"/>
                <a:gd name="connsiteX263" fmla="*/ 9509760 w 12207240"/>
                <a:gd name="connsiteY263" fmla="*/ 1630680 h 4566482"/>
                <a:gd name="connsiteX264" fmla="*/ 9433560 w 12207240"/>
                <a:gd name="connsiteY264" fmla="*/ 1607820 h 4566482"/>
                <a:gd name="connsiteX265" fmla="*/ 9182100 w 12207240"/>
                <a:gd name="connsiteY265" fmla="*/ 1554480 h 4566482"/>
                <a:gd name="connsiteX266" fmla="*/ 8869680 w 12207240"/>
                <a:gd name="connsiteY266" fmla="*/ 1516380 h 4566482"/>
                <a:gd name="connsiteX267" fmla="*/ 8724900 w 12207240"/>
                <a:gd name="connsiteY267" fmla="*/ 1501140 h 4566482"/>
                <a:gd name="connsiteX268" fmla="*/ 8633460 w 12207240"/>
                <a:gd name="connsiteY268" fmla="*/ 1524000 h 4566482"/>
                <a:gd name="connsiteX269" fmla="*/ 8450580 w 12207240"/>
                <a:gd name="connsiteY269" fmla="*/ 1600200 h 4566482"/>
                <a:gd name="connsiteX270" fmla="*/ 8290560 w 12207240"/>
                <a:gd name="connsiteY270" fmla="*/ 1661160 h 4566482"/>
                <a:gd name="connsiteX271" fmla="*/ 8130540 w 12207240"/>
                <a:gd name="connsiteY271" fmla="*/ 1645920 h 4566482"/>
                <a:gd name="connsiteX272" fmla="*/ 8008620 w 12207240"/>
                <a:gd name="connsiteY272" fmla="*/ 1600200 h 4566482"/>
                <a:gd name="connsiteX273" fmla="*/ 7901940 w 12207240"/>
                <a:gd name="connsiteY273" fmla="*/ 1584960 h 4566482"/>
                <a:gd name="connsiteX274" fmla="*/ 7795260 w 12207240"/>
                <a:gd name="connsiteY274" fmla="*/ 1615440 h 4566482"/>
                <a:gd name="connsiteX275" fmla="*/ 7703820 w 12207240"/>
                <a:gd name="connsiteY275" fmla="*/ 1668780 h 4566482"/>
                <a:gd name="connsiteX276" fmla="*/ 7620000 w 12207240"/>
                <a:gd name="connsiteY276" fmla="*/ 1714500 h 4566482"/>
                <a:gd name="connsiteX277" fmla="*/ 7574280 w 12207240"/>
                <a:gd name="connsiteY277" fmla="*/ 1744980 h 4566482"/>
                <a:gd name="connsiteX278" fmla="*/ 7467600 w 12207240"/>
                <a:gd name="connsiteY278" fmla="*/ 1805940 h 4566482"/>
                <a:gd name="connsiteX279" fmla="*/ 7117080 w 12207240"/>
                <a:gd name="connsiteY279" fmla="*/ 1813560 h 4566482"/>
                <a:gd name="connsiteX280" fmla="*/ 6934200 w 12207240"/>
                <a:gd name="connsiteY280" fmla="*/ 1882140 h 4566482"/>
                <a:gd name="connsiteX281" fmla="*/ 6743700 w 12207240"/>
                <a:gd name="connsiteY281" fmla="*/ 1950720 h 4566482"/>
                <a:gd name="connsiteX282" fmla="*/ 6576060 w 12207240"/>
                <a:gd name="connsiteY282" fmla="*/ 1973580 h 4566482"/>
                <a:gd name="connsiteX283" fmla="*/ 6332220 w 12207240"/>
                <a:gd name="connsiteY283" fmla="*/ 1935480 h 4566482"/>
                <a:gd name="connsiteX284" fmla="*/ 6225540 w 12207240"/>
                <a:gd name="connsiteY284" fmla="*/ 1981200 h 4566482"/>
                <a:gd name="connsiteX285" fmla="*/ 6103620 w 12207240"/>
                <a:gd name="connsiteY285" fmla="*/ 2034540 h 4566482"/>
                <a:gd name="connsiteX286" fmla="*/ 5935980 w 12207240"/>
                <a:gd name="connsiteY286" fmla="*/ 2080260 h 4566482"/>
                <a:gd name="connsiteX287" fmla="*/ 5791200 w 12207240"/>
                <a:gd name="connsiteY287" fmla="*/ 2057400 h 4566482"/>
                <a:gd name="connsiteX288" fmla="*/ 5654040 w 12207240"/>
                <a:gd name="connsiteY288" fmla="*/ 2026920 h 4566482"/>
                <a:gd name="connsiteX289" fmla="*/ 5547360 w 12207240"/>
                <a:gd name="connsiteY289" fmla="*/ 2019300 h 4566482"/>
                <a:gd name="connsiteX290" fmla="*/ 5433060 w 12207240"/>
                <a:gd name="connsiteY290" fmla="*/ 1988820 h 4566482"/>
                <a:gd name="connsiteX291" fmla="*/ 5364480 w 12207240"/>
                <a:gd name="connsiteY291" fmla="*/ 1859280 h 4566482"/>
                <a:gd name="connsiteX292" fmla="*/ 5326380 w 12207240"/>
                <a:gd name="connsiteY292" fmla="*/ 1722120 h 4566482"/>
                <a:gd name="connsiteX293" fmla="*/ 5219700 w 12207240"/>
                <a:gd name="connsiteY293" fmla="*/ 1562100 h 4566482"/>
                <a:gd name="connsiteX294" fmla="*/ 5173980 w 12207240"/>
                <a:gd name="connsiteY294" fmla="*/ 1493520 h 4566482"/>
                <a:gd name="connsiteX295" fmla="*/ 5257800 w 12207240"/>
                <a:gd name="connsiteY295" fmla="*/ 1546860 h 4566482"/>
                <a:gd name="connsiteX296" fmla="*/ 5334000 w 12207240"/>
                <a:gd name="connsiteY296" fmla="*/ 1668780 h 4566482"/>
                <a:gd name="connsiteX297" fmla="*/ 5410200 w 12207240"/>
                <a:gd name="connsiteY297" fmla="*/ 1752600 h 4566482"/>
                <a:gd name="connsiteX298" fmla="*/ 5486400 w 12207240"/>
                <a:gd name="connsiteY298" fmla="*/ 1798320 h 4566482"/>
                <a:gd name="connsiteX299" fmla="*/ 5562600 w 12207240"/>
                <a:gd name="connsiteY299" fmla="*/ 1783080 h 4566482"/>
                <a:gd name="connsiteX300" fmla="*/ 5623560 w 12207240"/>
                <a:gd name="connsiteY300" fmla="*/ 1729740 h 4566482"/>
                <a:gd name="connsiteX301" fmla="*/ 5707380 w 12207240"/>
                <a:gd name="connsiteY301" fmla="*/ 1661160 h 4566482"/>
                <a:gd name="connsiteX302" fmla="*/ 5760720 w 12207240"/>
                <a:gd name="connsiteY302" fmla="*/ 1615440 h 4566482"/>
                <a:gd name="connsiteX303" fmla="*/ 5798820 w 12207240"/>
                <a:gd name="connsiteY303" fmla="*/ 1584960 h 4566482"/>
                <a:gd name="connsiteX304" fmla="*/ 5852160 w 12207240"/>
                <a:gd name="connsiteY304" fmla="*/ 1554480 h 4566482"/>
                <a:gd name="connsiteX305" fmla="*/ 5920740 w 12207240"/>
                <a:gd name="connsiteY305" fmla="*/ 1524000 h 4566482"/>
                <a:gd name="connsiteX306" fmla="*/ 5981700 w 12207240"/>
                <a:gd name="connsiteY306" fmla="*/ 1524000 h 4566482"/>
                <a:gd name="connsiteX307" fmla="*/ 6073140 w 12207240"/>
                <a:gd name="connsiteY307" fmla="*/ 1539240 h 4566482"/>
                <a:gd name="connsiteX308" fmla="*/ 6195060 w 12207240"/>
                <a:gd name="connsiteY308" fmla="*/ 1554480 h 4566482"/>
                <a:gd name="connsiteX309" fmla="*/ 6271260 w 12207240"/>
                <a:gd name="connsiteY309" fmla="*/ 1584960 h 4566482"/>
                <a:gd name="connsiteX310" fmla="*/ 6370320 w 12207240"/>
                <a:gd name="connsiteY310" fmla="*/ 1615440 h 4566482"/>
                <a:gd name="connsiteX311" fmla="*/ 6477000 w 12207240"/>
                <a:gd name="connsiteY311" fmla="*/ 1661160 h 4566482"/>
                <a:gd name="connsiteX312" fmla="*/ 6591300 w 12207240"/>
                <a:gd name="connsiteY312" fmla="*/ 1691640 h 4566482"/>
                <a:gd name="connsiteX313" fmla="*/ 6675120 w 12207240"/>
                <a:gd name="connsiteY313" fmla="*/ 1691640 h 4566482"/>
                <a:gd name="connsiteX314" fmla="*/ 6766560 w 12207240"/>
                <a:gd name="connsiteY314" fmla="*/ 1684020 h 4566482"/>
                <a:gd name="connsiteX315" fmla="*/ 6880860 w 12207240"/>
                <a:gd name="connsiteY315" fmla="*/ 1645920 h 4566482"/>
                <a:gd name="connsiteX316" fmla="*/ 6941820 w 12207240"/>
                <a:gd name="connsiteY316" fmla="*/ 1584960 h 4566482"/>
                <a:gd name="connsiteX317" fmla="*/ 7033260 w 12207240"/>
                <a:gd name="connsiteY317" fmla="*/ 1539240 h 4566482"/>
                <a:gd name="connsiteX318" fmla="*/ 7086600 w 12207240"/>
                <a:gd name="connsiteY318" fmla="*/ 1524000 h 4566482"/>
                <a:gd name="connsiteX319" fmla="*/ 7185660 w 12207240"/>
                <a:gd name="connsiteY319" fmla="*/ 1501140 h 4566482"/>
                <a:gd name="connsiteX320" fmla="*/ 7345680 w 12207240"/>
                <a:gd name="connsiteY320" fmla="*/ 1455420 h 4566482"/>
                <a:gd name="connsiteX321" fmla="*/ 7513320 w 12207240"/>
                <a:gd name="connsiteY321" fmla="*/ 1432560 h 4566482"/>
                <a:gd name="connsiteX322" fmla="*/ 7696200 w 12207240"/>
                <a:gd name="connsiteY322" fmla="*/ 1402080 h 4566482"/>
                <a:gd name="connsiteX323" fmla="*/ 7871460 w 12207240"/>
                <a:gd name="connsiteY323" fmla="*/ 1356360 h 4566482"/>
                <a:gd name="connsiteX324" fmla="*/ 8214360 w 12207240"/>
                <a:gd name="connsiteY324" fmla="*/ 1310640 h 4566482"/>
                <a:gd name="connsiteX325" fmla="*/ 8412480 w 12207240"/>
                <a:gd name="connsiteY325" fmla="*/ 1280160 h 4566482"/>
                <a:gd name="connsiteX326" fmla="*/ 8747760 w 12207240"/>
                <a:gd name="connsiteY326" fmla="*/ 1242060 h 4566482"/>
                <a:gd name="connsiteX327" fmla="*/ 8976360 w 12207240"/>
                <a:gd name="connsiteY327" fmla="*/ 1211580 h 4566482"/>
                <a:gd name="connsiteX328" fmla="*/ 9144000 w 12207240"/>
                <a:gd name="connsiteY328" fmla="*/ 1249680 h 4566482"/>
                <a:gd name="connsiteX329" fmla="*/ 9326880 w 12207240"/>
                <a:gd name="connsiteY329" fmla="*/ 1310640 h 4566482"/>
                <a:gd name="connsiteX330" fmla="*/ 9525000 w 12207240"/>
                <a:gd name="connsiteY330" fmla="*/ 1386840 h 4566482"/>
                <a:gd name="connsiteX331" fmla="*/ 9707880 w 12207240"/>
                <a:gd name="connsiteY331" fmla="*/ 1394460 h 4566482"/>
                <a:gd name="connsiteX332" fmla="*/ 9936480 w 12207240"/>
                <a:gd name="connsiteY332" fmla="*/ 1356360 h 4566482"/>
                <a:gd name="connsiteX333" fmla="*/ 10172700 w 12207240"/>
                <a:gd name="connsiteY333" fmla="*/ 1303020 h 4566482"/>
                <a:gd name="connsiteX334" fmla="*/ 10393680 w 12207240"/>
                <a:gd name="connsiteY334" fmla="*/ 1226820 h 4566482"/>
                <a:gd name="connsiteX335" fmla="*/ 10668000 w 12207240"/>
                <a:gd name="connsiteY335" fmla="*/ 1181100 h 4566482"/>
                <a:gd name="connsiteX336" fmla="*/ 10858500 w 12207240"/>
                <a:gd name="connsiteY336" fmla="*/ 1188720 h 4566482"/>
                <a:gd name="connsiteX337" fmla="*/ 10576560 w 12207240"/>
                <a:gd name="connsiteY337" fmla="*/ 1181100 h 4566482"/>
                <a:gd name="connsiteX338" fmla="*/ 10393680 w 12207240"/>
                <a:gd name="connsiteY338" fmla="*/ 1135380 h 4566482"/>
                <a:gd name="connsiteX339" fmla="*/ 10279380 w 12207240"/>
                <a:gd name="connsiteY339" fmla="*/ 1112520 h 4566482"/>
                <a:gd name="connsiteX340" fmla="*/ 10180320 w 12207240"/>
                <a:gd name="connsiteY340" fmla="*/ 1120140 h 4566482"/>
                <a:gd name="connsiteX341" fmla="*/ 10020300 w 12207240"/>
                <a:gd name="connsiteY341" fmla="*/ 1181100 h 4566482"/>
                <a:gd name="connsiteX342" fmla="*/ 9776460 w 12207240"/>
                <a:gd name="connsiteY342" fmla="*/ 1242060 h 4566482"/>
                <a:gd name="connsiteX343" fmla="*/ 9494520 w 12207240"/>
                <a:gd name="connsiteY343" fmla="*/ 1257300 h 4566482"/>
                <a:gd name="connsiteX344" fmla="*/ 9243060 w 12207240"/>
                <a:gd name="connsiteY344" fmla="*/ 1181100 h 4566482"/>
                <a:gd name="connsiteX345" fmla="*/ 8991600 w 12207240"/>
                <a:gd name="connsiteY345" fmla="*/ 1104900 h 4566482"/>
                <a:gd name="connsiteX346" fmla="*/ 8724900 w 12207240"/>
                <a:gd name="connsiteY346" fmla="*/ 1082040 h 4566482"/>
                <a:gd name="connsiteX347" fmla="*/ 8458200 w 12207240"/>
                <a:gd name="connsiteY347" fmla="*/ 1112520 h 4566482"/>
                <a:gd name="connsiteX348" fmla="*/ 8290560 w 12207240"/>
                <a:gd name="connsiteY348" fmla="*/ 1135380 h 4566482"/>
                <a:gd name="connsiteX349" fmla="*/ 8130540 w 12207240"/>
                <a:gd name="connsiteY349" fmla="*/ 1112520 h 4566482"/>
                <a:gd name="connsiteX350" fmla="*/ 7917180 w 12207240"/>
                <a:gd name="connsiteY350" fmla="*/ 1066800 h 4566482"/>
                <a:gd name="connsiteX351" fmla="*/ 7696200 w 12207240"/>
                <a:gd name="connsiteY351" fmla="*/ 1097280 h 4566482"/>
                <a:gd name="connsiteX352" fmla="*/ 7581900 w 12207240"/>
                <a:gd name="connsiteY352" fmla="*/ 1127760 h 4566482"/>
                <a:gd name="connsiteX353" fmla="*/ 7475220 w 12207240"/>
                <a:gd name="connsiteY353" fmla="*/ 1143000 h 4566482"/>
                <a:gd name="connsiteX354" fmla="*/ 7299960 w 12207240"/>
                <a:gd name="connsiteY354" fmla="*/ 1089660 h 4566482"/>
                <a:gd name="connsiteX355" fmla="*/ 7170420 w 12207240"/>
                <a:gd name="connsiteY355" fmla="*/ 1043940 h 4566482"/>
                <a:gd name="connsiteX356" fmla="*/ 7063740 w 12207240"/>
                <a:gd name="connsiteY356" fmla="*/ 1036320 h 4566482"/>
                <a:gd name="connsiteX357" fmla="*/ 6873240 w 12207240"/>
                <a:gd name="connsiteY357" fmla="*/ 1120140 h 4566482"/>
                <a:gd name="connsiteX358" fmla="*/ 6781800 w 12207240"/>
                <a:gd name="connsiteY358" fmla="*/ 1173480 h 4566482"/>
                <a:gd name="connsiteX359" fmla="*/ 6659880 w 12207240"/>
                <a:gd name="connsiteY359" fmla="*/ 1226820 h 4566482"/>
                <a:gd name="connsiteX360" fmla="*/ 6515100 w 12207240"/>
                <a:gd name="connsiteY360" fmla="*/ 1280160 h 4566482"/>
                <a:gd name="connsiteX361" fmla="*/ 6309360 w 12207240"/>
                <a:gd name="connsiteY361" fmla="*/ 1310640 h 4566482"/>
                <a:gd name="connsiteX362" fmla="*/ 6179820 w 12207240"/>
                <a:gd name="connsiteY362" fmla="*/ 1325880 h 4566482"/>
                <a:gd name="connsiteX363" fmla="*/ 5989320 w 12207240"/>
                <a:gd name="connsiteY363" fmla="*/ 1310640 h 4566482"/>
                <a:gd name="connsiteX364" fmla="*/ 5859780 w 12207240"/>
                <a:gd name="connsiteY364" fmla="*/ 1257300 h 4566482"/>
                <a:gd name="connsiteX365" fmla="*/ 5699760 w 12207240"/>
                <a:gd name="connsiteY365" fmla="*/ 1173480 h 4566482"/>
                <a:gd name="connsiteX366" fmla="*/ 5539740 w 12207240"/>
                <a:gd name="connsiteY366" fmla="*/ 1028700 h 4566482"/>
                <a:gd name="connsiteX367" fmla="*/ 5516880 w 12207240"/>
                <a:gd name="connsiteY367" fmla="*/ 1005840 h 4566482"/>
                <a:gd name="connsiteX368" fmla="*/ 5372100 w 12207240"/>
                <a:gd name="connsiteY368" fmla="*/ 883920 h 4566482"/>
                <a:gd name="connsiteX369" fmla="*/ 5288280 w 12207240"/>
                <a:gd name="connsiteY369" fmla="*/ 815340 h 4566482"/>
                <a:gd name="connsiteX370" fmla="*/ 5181600 w 12207240"/>
                <a:gd name="connsiteY370" fmla="*/ 731520 h 4566482"/>
                <a:gd name="connsiteX371" fmla="*/ 5067300 w 12207240"/>
                <a:gd name="connsiteY371" fmla="*/ 678180 h 4566482"/>
                <a:gd name="connsiteX372" fmla="*/ 4922520 w 12207240"/>
                <a:gd name="connsiteY372" fmla="*/ 655320 h 4566482"/>
                <a:gd name="connsiteX373" fmla="*/ 4693920 w 12207240"/>
                <a:gd name="connsiteY373" fmla="*/ 662940 h 4566482"/>
                <a:gd name="connsiteX374" fmla="*/ 4434840 w 12207240"/>
                <a:gd name="connsiteY374" fmla="*/ 723900 h 4566482"/>
                <a:gd name="connsiteX375" fmla="*/ 4206240 w 12207240"/>
                <a:gd name="connsiteY375" fmla="*/ 815340 h 4566482"/>
                <a:gd name="connsiteX376" fmla="*/ 3931920 w 12207240"/>
                <a:gd name="connsiteY376" fmla="*/ 982980 h 4566482"/>
                <a:gd name="connsiteX377" fmla="*/ 3710940 w 12207240"/>
                <a:gd name="connsiteY377" fmla="*/ 1120140 h 4566482"/>
                <a:gd name="connsiteX378" fmla="*/ 3550920 w 12207240"/>
                <a:gd name="connsiteY378" fmla="*/ 1219200 h 4566482"/>
                <a:gd name="connsiteX379" fmla="*/ 3398520 w 12207240"/>
                <a:gd name="connsiteY379" fmla="*/ 1257300 h 4566482"/>
                <a:gd name="connsiteX380" fmla="*/ 3192780 w 12207240"/>
                <a:gd name="connsiteY380" fmla="*/ 1257300 h 4566482"/>
                <a:gd name="connsiteX381" fmla="*/ 3032760 w 12207240"/>
                <a:gd name="connsiteY381" fmla="*/ 1280160 h 4566482"/>
                <a:gd name="connsiteX382" fmla="*/ 2849880 w 12207240"/>
                <a:gd name="connsiteY382" fmla="*/ 1386840 h 4566482"/>
                <a:gd name="connsiteX383" fmla="*/ 2758440 w 12207240"/>
                <a:gd name="connsiteY383" fmla="*/ 1394460 h 4566482"/>
                <a:gd name="connsiteX384" fmla="*/ 2613660 w 12207240"/>
                <a:gd name="connsiteY384" fmla="*/ 1333500 h 4566482"/>
                <a:gd name="connsiteX385" fmla="*/ 2415540 w 12207240"/>
                <a:gd name="connsiteY385" fmla="*/ 1203960 h 4566482"/>
                <a:gd name="connsiteX386" fmla="*/ 2209800 w 12207240"/>
                <a:gd name="connsiteY386" fmla="*/ 1005840 h 4566482"/>
                <a:gd name="connsiteX387" fmla="*/ 2057400 w 12207240"/>
                <a:gd name="connsiteY387" fmla="*/ 830580 h 4566482"/>
                <a:gd name="connsiteX388" fmla="*/ 1950720 w 12207240"/>
                <a:gd name="connsiteY388" fmla="*/ 754380 h 4566482"/>
                <a:gd name="connsiteX389" fmla="*/ 1813560 w 12207240"/>
                <a:gd name="connsiteY389" fmla="*/ 716280 h 4566482"/>
                <a:gd name="connsiteX390" fmla="*/ 1645920 w 12207240"/>
                <a:gd name="connsiteY390" fmla="*/ 716280 h 4566482"/>
                <a:gd name="connsiteX391" fmla="*/ 1546860 w 12207240"/>
                <a:gd name="connsiteY391" fmla="*/ 655320 h 4566482"/>
                <a:gd name="connsiteX392" fmla="*/ 1463040 w 12207240"/>
                <a:gd name="connsiteY392" fmla="*/ 548640 h 4566482"/>
                <a:gd name="connsiteX393" fmla="*/ 1325880 w 12207240"/>
                <a:gd name="connsiteY393" fmla="*/ 411480 h 4566482"/>
                <a:gd name="connsiteX394" fmla="*/ 1158240 w 12207240"/>
                <a:gd name="connsiteY394" fmla="*/ 236220 h 4566482"/>
                <a:gd name="connsiteX395" fmla="*/ 1036320 w 12207240"/>
                <a:gd name="connsiteY395" fmla="*/ 114300 h 4566482"/>
                <a:gd name="connsiteX396" fmla="*/ 944880 w 12207240"/>
                <a:gd name="connsiteY396" fmla="*/ 30480 h 4566482"/>
                <a:gd name="connsiteX397" fmla="*/ 807720 w 12207240"/>
                <a:gd name="connsiteY397" fmla="*/ 0 h 4566482"/>
                <a:gd name="connsiteX398" fmla="*/ 640080 w 12207240"/>
                <a:gd name="connsiteY398" fmla="*/ 198120 h 4566482"/>
                <a:gd name="connsiteX399" fmla="*/ 502920 w 12207240"/>
                <a:gd name="connsiteY399" fmla="*/ 502920 h 4566482"/>
                <a:gd name="connsiteX400" fmla="*/ 388620 w 12207240"/>
                <a:gd name="connsiteY400" fmla="*/ 792480 h 4566482"/>
                <a:gd name="connsiteX401" fmla="*/ 236220 w 12207240"/>
                <a:gd name="connsiteY401" fmla="*/ 1181100 h 4566482"/>
                <a:gd name="connsiteX402" fmla="*/ 137160 w 12207240"/>
                <a:gd name="connsiteY402" fmla="*/ 1501140 h 4566482"/>
                <a:gd name="connsiteX403" fmla="*/ 60960 w 12207240"/>
                <a:gd name="connsiteY403" fmla="*/ 1737360 h 4566482"/>
                <a:gd name="connsiteX404" fmla="*/ 22860 w 12207240"/>
                <a:gd name="connsiteY404" fmla="*/ 1897380 h 4566482"/>
                <a:gd name="connsiteX405" fmla="*/ 7620 w 12207240"/>
                <a:gd name="connsiteY405" fmla="*/ 2026920 h 4566482"/>
                <a:gd name="connsiteX406" fmla="*/ 0 w 12207240"/>
                <a:gd name="connsiteY406" fmla="*/ 2522220 h 4566482"/>
                <a:gd name="connsiteX0" fmla="*/ 0 w 12207240"/>
                <a:gd name="connsiteY0" fmla="*/ 2522220 h 4564815"/>
                <a:gd name="connsiteX1" fmla="*/ 106680 w 12207240"/>
                <a:gd name="connsiteY1" fmla="*/ 2887980 h 4564815"/>
                <a:gd name="connsiteX2" fmla="*/ 160020 w 12207240"/>
                <a:gd name="connsiteY2" fmla="*/ 3101340 h 4564815"/>
                <a:gd name="connsiteX3" fmla="*/ 190500 w 12207240"/>
                <a:gd name="connsiteY3" fmla="*/ 3261360 h 4564815"/>
                <a:gd name="connsiteX4" fmla="*/ 266700 w 12207240"/>
                <a:gd name="connsiteY4" fmla="*/ 3482340 h 4564815"/>
                <a:gd name="connsiteX5" fmla="*/ 320040 w 12207240"/>
                <a:gd name="connsiteY5" fmla="*/ 3619500 h 4564815"/>
                <a:gd name="connsiteX6" fmla="*/ 373380 w 12207240"/>
                <a:gd name="connsiteY6" fmla="*/ 3710940 h 4564815"/>
                <a:gd name="connsiteX7" fmla="*/ 441960 w 12207240"/>
                <a:gd name="connsiteY7" fmla="*/ 3733800 h 4564815"/>
                <a:gd name="connsiteX8" fmla="*/ 495300 w 12207240"/>
                <a:gd name="connsiteY8" fmla="*/ 3817620 h 4564815"/>
                <a:gd name="connsiteX9" fmla="*/ 556260 w 12207240"/>
                <a:gd name="connsiteY9" fmla="*/ 3909060 h 4564815"/>
                <a:gd name="connsiteX10" fmla="*/ 693420 w 12207240"/>
                <a:gd name="connsiteY10" fmla="*/ 4206240 h 4564815"/>
                <a:gd name="connsiteX11" fmla="*/ 845820 w 12207240"/>
                <a:gd name="connsiteY11" fmla="*/ 4343400 h 4564815"/>
                <a:gd name="connsiteX12" fmla="*/ 1051560 w 12207240"/>
                <a:gd name="connsiteY12" fmla="*/ 4434840 h 4564815"/>
                <a:gd name="connsiteX13" fmla="*/ 1295400 w 12207240"/>
                <a:gd name="connsiteY13" fmla="*/ 4511040 h 4564815"/>
                <a:gd name="connsiteX14" fmla="*/ 1516380 w 12207240"/>
                <a:gd name="connsiteY14" fmla="*/ 4564380 h 4564815"/>
                <a:gd name="connsiteX15" fmla="*/ 1645920 w 12207240"/>
                <a:gd name="connsiteY15" fmla="*/ 4472940 h 4564815"/>
                <a:gd name="connsiteX16" fmla="*/ 1798320 w 12207240"/>
                <a:gd name="connsiteY16" fmla="*/ 4335780 h 4564815"/>
                <a:gd name="connsiteX17" fmla="*/ 1920240 w 12207240"/>
                <a:gd name="connsiteY17" fmla="*/ 4168140 h 4564815"/>
                <a:gd name="connsiteX18" fmla="*/ 2019300 w 12207240"/>
                <a:gd name="connsiteY18" fmla="*/ 4084320 h 4564815"/>
                <a:gd name="connsiteX19" fmla="*/ 2225040 w 12207240"/>
                <a:gd name="connsiteY19" fmla="*/ 4046220 h 4564815"/>
                <a:gd name="connsiteX20" fmla="*/ 2423160 w 12207240"/>
                <a:gd name="connsiteY20" fmla="*/ 3970020 h 4564815"/>
                <a:gd name="connsiteX21" fmla="*/ 2651760 w 12207240"/>
                <a:gd name="connsiteY21" fmla="*/ 3863340 h 4564815"/>
                <a:gd name="connsiteX22" fmla="*/ 2804160 w 12207240"/>
                <a:gd name="connsiteY22" fmla="*/ 3771900 h 4564815"/>
                <a:gd name="connsiteX23" fmla="*/ 2910840 w 12207240"/>
                <a:gd name="connsiteY23" fmla="*/ 3665220 h 4564815"/>
                <a:gd name="connsiteX24" fmla="*/ 3048000 w 12207240"/>
                <a:gd name="connsiteY24" fmla="*/ 3497580 h 4564815"/>
                <a:gd name="connsiteX25" fmla="*/ 3154680 w 12207240"/>
                <a:gd name="connsiteY25" fmla="*/ 3451860 h 4564815"/>
                <a:gd name="connsiteX26" fmla="*/ 3307080 w 12207240"/>
                <a:gd name="connsiteY26" fmla="*/ 3459480 h 4564815"/>
                <a:gd name="connsiteX27" fmla="*/ 3459480 w 12207240"/>
                <a:gd name="connsiteY27" fmla="*/ 3489960 h 4564815"/>
                <a:gd name="connsiteX28" fmla="*/ 3589020 w 12207240"/>
                <a:gd name="connsiteY28" fmla="*/ 3581400 h 4564815"/>
                <a:gd name="connsiteX29" fmla="*/ 3710940 w 12207240"/>
                <a:gd name="connsiteY29" fmla="*/ 3688080 h 4564815"/>
                <a:gd name="connsiteX30" fmla="*/ 3802380 w 12207240"/>
                <a:gd name="connsiteY30" fmla="*/ 3779520 h 4564815"/>
                <a:gd name="connsiteX31" fmla="*/ 3901440 w 12207240"/>
                <a:gd name="connsiteY31" fmla="*/ 3817620 h 4564815"/>
                <a:gd name="connsiteX32" fmla="*/ 4053840 w 12207240"/>
                <a:gd name="connsiteY32" fmla="*/ 3802380 h 4564815"/>
                <a:gd name="connsiteX33" fmla="*/ 4183380 w 12207240"/>
                <a:gd name="connsiteY33" fmla="*/ 3718560 h 4564815"/>
                <a:gd name="connsiteX34" fmla="*/ 4251960 w 12207240"/>
                <a:gd name="connsiteY34" fmla="*/ 3680460 h 4564815"/>
                <a:gd name="connsiteX35" fmla="*/ 4366260 w 12207240"/>
                <a:gd name="connsiteY35" fmla="*/ 3688080 h 4564815"/>
                <a:gd name="connsiteX36" fmla="*/ 4465320 w 12207240"/>
                <a:gd name="connsiteY36" fmla="*/ 3749040 h 4564815"/>
                <a:gd name="connsiteX37" fmla="*/ 4587240 w 12207240"/>
                <a:gd name="connsiteY37" fmla="*/ 3878580 h 4564815"/>
                <a:gd name="connsiteX38" fmla="*/ 4693920 w 12207240"/>
                <a:gd name="connsiteY38" fmla="*/ 3977640 h 4564815"/>
                <a:gd name="connsiteX39" fmla="*/ 4777740 w 12207240"/>
                <a:gd name="connsiteY39" fmla="*/ 4000500 h 4564815"/>
                <a:gd name="connsiteX40" fmla="*/ 4892040 w 12207240"/>
                <a:gd name="connsiteY40" fmla="*/ 3939540 h 4564815"/>
                <a:gd name="connsiteX41" fmla="*/ 4998720 w 12207240"/>
                <a:gd name="connsiteY41" fmla="*/ 3848100 h 4564815"/>
                <a:gd name="connsiteX42" fmla="*/ 5105400 w 12207240"/>
                <a:gd name="connsiteY42" fmla="*/ 3779520 h 4564815"/>
                <a:gd name="connsiteX43" fmla="*/ 5212080 w 12207240"/>
                <a:gd name="connsiteY43" fmla="*/ 3718560 h 4564815"/>
                <a:gd name="connsiteX44" fmla="*/ 5379720 w 12207240"/>
                <a:gd name="connsiteY44" fmla="*/ 3680460 h 4564815"/>
                <a:gd name="connsiteX45" fmla="*/ 5539740 w 12207240"/>
                <a:gd name="connsiteY45" fmla="*/ 3657600 h 4564815"/>
                <a:gd name="connsiteX46" fmla="*/ 5715000 w 12207240"/>
                <a:gd name="connsiteY46" fmla="*/ 3657600 h 4564815"/>
                <a:gd name="connsiteX47" fmla="*/ 5882640 w 12207240"/>
                <a:gd name="connsiteY47" fmla="*/ 3703320 h 4564815"/>
                <a:gd name="connsiteX48" fmla="*/ 6057900 w 12207240"/>
                <a:gd name="connsiteY48" fmla="*/ 3657600 h 4564815"/>
                <a:gd name="connsiteX49" fmla="*/ 6187440 w 12207240"/>
                <a:gd name="connsiteY49" fmla="*/ 3589020 h 4564815"/>
                <a:gd name="connsiteX50" fmla="*/ 6294120 w 12207240"/>
                <a:gd name="connsiteY50" fmla="*/ 3535680 h 4564815"/>
                <a:gd name="connsiteX51" fmla="*/ 6568440 w 12207240"/>
                <a:gd name="connsiteY51" fmla="*/ 3520440 h 4564815"/>
                <a:gd name="connsiteX52" fmla="*/ 6682740 w 12207240"/>
                <a:gd name="connsiteY52" fmla="*/ 3512820 h 4564815"/>
                <a:gd name="connsiteX53" fmla="*/ 6842760 w 12207240"/>
                <a:gd name="connsiteY53" fmla="*/ 3451860 h 4564815"/>
                <a:gd name="connsiteX54" fmla="*/ 7002780 w 12207240"/>
                <a:gd name="connsiteY54" fmla="*/ 3368040 h 4564815"/>
                <a:gd name="connsiteX55" fmla="*/ 7155180 w 12207240"/>
                <a:gd name="connsiteY55" fmla="*/ 3314700 h 4564815"/>
                <a:gd name="connsiteX56" fmla="*/ 7322820 w 12207240"/>
                <a:gd name="connsiteY56" fmla="*/ 3307080 h 4564815"/>
                <a:gd name="connsiteX57" fmla="*/ 7429500 w 12207240"/>
                <a:gd name="connsiteY57" fmla="*/ 3291840 h 4564815"/>
                <a:gd name="connsiteX58" fmla="*/ 7604760 w 12207240"/>
                <a:gd name="connsiteY58" fmla="*/ 3230880 h 4564815"/>
                <a:gd name="connsiteX59" fmla="*/ 7772400 w 12207240"/>
                <a:gd name="connsiteY59" fmla="*/ 3086100 h 4564815"/>
                <a:gd name="connsiteX60" fmla="*/ 7940040 w 12207240"/>
                <a:gd name="connsiteY60" fmla="*/ 3017520 h 4564815"/>
                <a:gd name="connsiteX61" fmla="*/ 8168640 w 12207240"/>
                <a:gd name="connsiteY61" fmla="*/ 3025140 h 4564815"/>
                <a:gd name="connsiteX62" fmla="*/ 8450580 w 12207240"/>
                <a:gd name="connsiteY62" fmla="*/ 3032760 h 4564815"/>
                <a:gd name="connsiteX63" fmla="*/ 8709660 w 12207240"/>
                <a:gd name="connsiteY63" fmla="*/ 3124200 h 4564815"/>
                <a:gd name="connsiteX64" fmla="*/ 8884920 w 12207240"/>
                <a:gd name="connsiteY64" fmla="*/ 3261360 h 4564815"/>
                <a:gd name="connsiteX65" fmla="*/ 8976360 w 12207240"/>
                <a:gd name="connsiteY65" fmla="*/ 3345180 h 4564815"/>
                <a:gd name="connsiteX66" fmla="*/ 9113520 w 12207240"/>
                <a:gd name="connsiteY66" fmla="*/ 3390900 h 4564815"/>
                <a:gd name="connsiteX67" fmla="*/ 9372600 w 12207240"/>
                <a:gd name="connsiteY67" fmla="*/ 3406140 h 4564815"/>
                <a:gd name="connsiteX68" fmla="*/ 9639300 w 12207240"/>
                <a:gd name="connsiteY68" fmla="*/ 3329940 h 4564815"/>
                <a:gd name="connsiteX69" fmla="*/ 9837420 w 12207240"/>
                <a:gd name="connsiteY69" fmla="*/ 3230880 h 4564815"/>
                <a:gd name="connsiteX70" fmla="*/ 10020300 w 12207240"/>
                <a:gd name="connsiteY70" fmla="*/ 3101340 h 4564815"/>
                <a:gd name="connsiteX71" fmla="*/ 10149840 w 12207240"/>
                <a:gd name="connsiteY71" fmla="*/ 3025140 h 4564815"/>
                <a:gd name="connsiteX72" fmla="*/ 10271760 w 12207240"/>
                <a:gd name="connsiteY72" fmla="*/ 3002280 h 4564815"/>
                <a:gd name="connsiteX73" fmla="*/ 10500360 w 12207240"/>
                <a:gd name="connsiteY73" fmla="*/ 3070860 h 4564815"/>
                <a:gd name="connsiteX74" fmla="*/ 10713720 w 12207240"/>
                <a:gd name="connsiteY74" fmla="*/ 3208020 h 4564815"/>
                <a:gd name="connsiteX75" fmla="*/ 10911840 w 12207240"/>
                <a:gd name="connsiteY75" fmla="*/ 3276600 h 4564815"/>
                <a:gd name="connsiteX76" fmla="*/ 11132820 w 12207240"/>
                <a:gd name="connsiteY76" fmla="*/ 3261360 h 4564815"/>
                <a:gd name="connsiteX77" fmla="*/ 11277600 w 12207240"/>
                <a:gd name="connsiteY77" fmla="*/ 3116580 h 4564815"/>
                <a:gd name="connsiteX78" fmla="*/ 11414760 w 12207240"/>
                <a:gd name="connsiteY78" fmla="*/ 3048000 h 4564815"/>
                <a:gd name="connsiteX79" fmla="*/ 11597640 w 12207240"/>
                <a:gd name="connsiteY79" fmla="*/ 3086100 h 4564815"/>
                <a:gd name="connsiteX80" fmla="*/ 11750040 w 12207240"/>
                <a:gd name="connsiteY80" fmla="*/ 3200400 h 4564815"/>
                <a:gd name="connsiteX81" fmla="*/ 11971020 w 12207240"/>
                <a:gd name="connsiteY81" fmla="*/ 3246120 h 4564815"/>
                <a:gd name="connsiteX82" fmla="*/ 12184380 w 12207240"/>
                <a:gd name="connsiteY82" fmla="*/ 3230880 h 4564815"/>
                <a:gd name="connsiteX83" fmla="*/ 12184380 w 12207240"/>
                <a:gd name="connsiteY83" fmla="*/ 3230880 h 4564815"/>
                <a:gd name="connsiteX84" fmla="*/ 12176760 w 12207240"/>
                <a:gd name="connsiteY84" fmla="*/ 2750820 h 4564815"/>
                <a:gd name="connsiteX85" fmla="*/ 11978640 w 12207240"/>
                <a:gd name="connsiteY85" fmla="*/ 2773680 h 4564815"/>
                <a:gd name="connsiteX86" fmla="*/ 11788140 w 12207240"/>
                <a:gd name="connsiteY86" fmla="*/ 2750820 h 4564815"/>
                <a:gd name="connsiteX87" fmla="*/ 11605260 w 12207240"/>
                <a:gd name="connsiteY87" fmla="*/ 2674620 h 4564815"/>
                <a:gd name="connsiteX88" fmla="*/ 11376660 w 12207240"/>
                <a:gd name="connsiteY88" fmla="*/ 2567940 h 4564815"/>
                <a:gd name="connsiteX89" fmla="*/ 11064240 w 12207240"/>
                <a:gd name="connsiteY89" fmla="*/ 2369820 h 4564815"/>
                <a:gd name="connsiteX90" fmla="*/ 10850880 w 12207240"/>
                <a:gd name="connsiteY90" fmla="*/ 2286000 h 4564815"/>
                <a:gd name="connsiteX91" fmla="*/ 10660380 w 12207240"/>
                <a:gd name="connsiteY91" fmla="*/ 2255520 h 4564815"/>
                <a:gd name="connsiteX92" fmla="*/ 10515600 w 12207240"/>
                <a:gd name="connsiteY92" fmla="*/ 2278380 h 4564815"/>
                <a:gd name="connsiteX93" fmla="*/ 10386060 w 12207240"/>
                <a:gd name="connsiteY93" fmla="*/ 2316480 h 4564815"/>
                <a:gd name="connsiteX94" fmla="*/ 10210800 w 12207240"/>
                <a:gd name="connsiteY94" fmla="*/ 2438400 h 4564815"/>
                <a:gd name="connsiteX95" fmla="*/ 10058400 w 12207240"/>
                <a:gd name="connsiteY95" fmla="*/ 2545080 h 4564815"/>
                <a:gd name="connsiteX96" fmla="*/ 9883140 w 12207240"/>
                <a:gd name="connsiteY96" fmla="*/ 2636520 h 4564815"/>
                <a:gd name="connsiteX97" fmla="*/ 9776460 w 12207240"/>
                <a:gd name="connsiteY97" fmla="*/ 2628900 h 4564815"/>
                <a:gd name="connsiteX98" fmla="*/ 9593580 w 12207240"/>
                <a:gd name="connsiteY98" fmla="*/ 2537460 h 4564815"/>
                <a:gd name="connsiteX99" fmla="*/ 9418320 w 12207240"/>
                <a:gd name="connsiteY99" fmla="*/ 2468880 h 4564815"/>
                <a:gd name="connsiteX100" fmla="*/ 9159240 w 12207240"/>
                <a:gd name="connsiteY100" fmla="*/ 2453640 h 4564815"/>
                <a:gd name="connsiteX101" fmla="*/ 8907780 w 12207240"/>
                <a:gd name="connsiteY101" fmla="*/ 2567940 h 4564815"/>
                <a:gd name="connsiteX102" fmla="*/ 8755380 w 12207240"/>
                <a:gd name="connsiteY102" fmla="*/ 2720340 h 4564815"/>
                <a:gd name="connsiteX103" fmla="*/ 8595360 w 12207240"/>
                <a:gd name="connsiteY103" fmla="*/ 2773680 h 4564815"/>
                <a:gd name="connsiteX104" fmla="*/ 8503920 w 12207240"/>
                <a:gd name="connsiteY104" fmla="*/ 2758440 h 4564815"/>
                <a:gd name="connsiteX105" fmla="*/ 8244840 w 12207240"/>
                <a:gd name="connsiteY105" fmla="*/ 2674620 h 4564815"/>
                <a:gd name="connsiteX106" fmla="*/ 8031480 w 12207240"/>
                <a:gd name="connsiteY106" fmla="*/ 2659380 h 4564815"/>
                <a:gd name="connsiteX107" fmla="*/ 7901940 w 12207240"/>
                <a:gd name="connsiteY107" fmla="*/ 2667000 h 4564815"/>
                <a:gd name="connsiteX108" fmla="*/ 7772400 w 12207240"/>
                <a:gd name="connsiteY108" fmla="*/ 2720340 h 4564815"/>
                <a:gd name="connsiteX109" fmla="*/ 7680960 w 12207240"/>
                <a:gd name="connsiteY109" fmla="*/ 2796540 h 4564815"/>
                <a:gd name="connsiteX110" fmla="*/ 7543800 w 12207240"/>
                <a:gd name="connsiteY110" fmla="*/ 2903220 h 4564815"/>
                <a:gd name="connsiteX111" fmla="*/ 7406640 w 12207240"/>
                <a:gd name="connsiteY111" fmla="*/ 2926080 h 4564815"/>
                <a:gd name="connsiteX112" fmla="*/ 7269480 w 12207240"/>
                <a:gd name="connsiteY112" fmla="*/ 2887980 h 4564815"/>
                <a:gd name="connsiteX113" fmla="*/ 7178040 w 12207240"/>
                <a:gd name="connsiteY113" fmla="*/ 2857500 h 4564815"/>
                <a:gd name="connsiteX114" fmla="*/ 7018020 w 12207240"/>
                <a:gd name="connsiteY114" fmla="*/ 2872740 h 4564815"/>
                <a:gd name="connsiteX115" fmla="*/ 6918960 w 12207240"/>
                <a:gd name="connsiteY115" fmla="*/ 2933700 h 4564815"/>
                <a:gd name="connsiteX116" fmla="*/ 6842760 w 12207240"/>
                <a:gd name="connsiteY116" fmla="*/ 2994660 h 4564815"/>
                <a:gd name="connsiteX117" fmla="*/ 6675120 w 12207240"/>
                <a:gd name="connsiteY117" fmla="*/ 3048000 h 4564815"/>
                <a:gd name="connsiteX118" fmla="*/ 6576060 w 12207240"/>
                <a:gd name="connsiteY118" fmla="*/ 3048000 h 4564815"/>
                <a:gd name="connsiteX119" fmla="*/ 6484620 w 12207240"/>
                <a:gd name="connsiteY119" fmla="*/ 3025140 h 4564815"/>
                <a:gd name="connsiteX120" fmla="*/ 6377940 w 12207240"/>
                <a:gd name="connsiteY120" fmla="*/ 3002280 h 4564815"/>
                <a:gd name="connsiteX121" fmla="*/ 6240780 w 12207240"/>
                <a:gd name="connsiteY121" fmla="*/ 3017520 h 4564815"/>
                <a:gd name="connsiteX122" fmla="*/ 6065520 w 12207240"/>
                <a:gd name="connsiteY122" fmla="*/ 3101340 h 4564815"/>
                <a:gd name="connsiteX123" fmla="*/ 5951220 w 12207240"/>
                <a:gd name="connsiteY123" fmla="*/ 3162300 h 4564815"/>
                <a:gd name="connsiteX124" fmla="*/ 5882640 w 12207240"/>
                <a:gd name="connsiteY124" fmla="*/ 3185160 h 4564815"/>
                <a:gd name="connsiteX125" fmla="*/ 5737860 w 12207240"/>
                <a:gd name="connsiteY125" fmla="*/ 3208020 h 4564815"/>
                <a:gd name="connsiteX126" fmla="*/ 5570220 w 12207240"/>
                <a:gd name="connsiteY126" fmla="*/ 3223260 h 4564815"/>
                <a:gd name="connsiteX127" fmla="*/ 5478780 w 12207240"/>
                <a:gd name="connsiteY127" fmla="*/ 3238500 h 4564815"/>
                <a:gd name="connsiteX128" fmla="*/ 5364480 w 12207240"/>
                <a:gd name="connsiteY128" fmla="*/ 3291840 h 4564815"/>
                <a:gd name="connsiteX129" fmla="*/ 5227320 w 12207240"/>
                <a:gd name="connsiteY129" fmla="*/ 3352800 h 4564815"/>
                <a:gd name="connsiteX130" fmla="*/ 5105400 w 12207240"/>
                <a:gd name="connsiteY130" fmla="*/ 3368040 h 4564815"/>
                <a:gd name="connsiteX131" fmla="*/ 4876800 w 12207240"/>
                <a:gd name="connsiteY131" fmla="*/ 3268980 h 4564815"/>
                <a:gd name="connsiteX132" fmla="*/ 4663440 w 12207240"/>
                <a:gd name="connsiteY132" fmla="*/ 3093720 h 4564815"/>
                <a:gd name="connsiteX133" fmla="*/ 4472940 w 12207240"/>
                <a:gd name="connsiteY133" fmla="*/ 2933700 h 4564815"/>
                <a:gd name="connsiteX134" fmla="*/ 4328160 w 12207240"/>
                <a:gd name="connsiteY134" fmla="*/ 2819400 h 4564815"/>
                <a:gd name="connsiteX135" fmla="*/ 4160520 w 12207240"/>
                <a:gd name="connsiteY135" fmla="*/ 2750820 h 4564815"/>
                <a:gd name="connsiteX136" fmla="*/ 3992880 w 12207240"/>
                <a:gd name="connsiteY136" fmla="*/ 2712720 h 4564815"/>
                <a:gd name="connsiteX137" fmla="*/ 3855720 w 12207240"/>
                <a:gd name="connsiteY137" fmla="*/ 2651760 h 4564815"/>
                <a:gd name="connsiteX138" fmla="*/ 3749040 w 12207240"/>
                <a:gd name="connsiteY138" fmla="*/ 2545080 h 4564815"/>
                <a:gd name="connsiteX139" fmla="*/ 3634740 w 12207240"/>
                <a:gd name="connsiteY139" fmla="*/ 2453640 h 4564815"/>
                <a:gd name="connsiteX140" fmla="*/ 3550920 w 12207240"/>
                <a:gd name="connsiteY140" fmla="*/ 2430780 h 4564815"/>
                <a:gd name="connsiteX141" fmla="*/ 3474720 w 12207240"/>
                <a:gd name="connsiteY141" fmla="*/ 2438400 h 4564815"/>
                <a:gd name="connsiteX142" fmla="*/ 3352800 w 12207240"/>
                <a:gd name="connsiteY142" fmla="*/ 2499360 h 4564815"/>
                <a:gd name="connsiteX143" fmla="*/ 3215640 w 12207240"/>
                <a:gd name="connsiteY143" fmla="*/ 2606040 h 4564815"/>
                <a:gd name="connsiteX144" fmla="*/ 3086100 w 12207240"/>
                <a:gd name="connsiteY144" fmla="*/ 2705100 h 4564815"/>
                <a:gd name="connsiteX145" fmla="*/ 2971800 w 12207240"/>
                <a:gd name="connsiteY145" fmla="*/ 2842260 h 4564815"/>
                <a:gd name="connsiteX146" fmla="*/ 2887980 w 12207240"/>
                <a:gd name="connsiteY146" fmla="*/ 2941320 h 4564815"/>
                <a:gd name="connsiteX147" fmla="*/ 2781300 w 12207240"/>
                <a:gd name="connsiteY147" fmla="*/ 2979420 h 4564815"/>
                <a:gd name="connsiteX148" fmla="*/ 2682240 w 12207240"/>
                <a:gd name="connsiteY148" fmla="*/ 2979420 h 4564815"/>
                <a:gd name="connsiteX149" fmla="*/ 2583180 w 12207240"/>
                <a:gd name="connsiteY149" fmla="*/ 2918460 h 4564815"/>
                <a:gd name="connsiteX150" fmla="*/ 2484120 w 12207240"/>
                <a:gd name="connsiteY150" fmla="*/ 2842260 h 4564815"/>
                <a:gd name="connsiteX151" fmla="*/ 2423160 w 12207240"/>
                <a:gd name="connsiteY151" fmla="*/ 2788920 h 4564815"/>
                <a:gd name="connsiteX152" fmla="*/ 2316480 w 12207240"/>
                <a:gd name="connsiteY152" fmla="*/ 2788920 h 4564815"/>
                <a:gd name="connsiteX153" fmla="*/ 2186940 w 12207240"/>
                <a:gd name="connsiteY153" fmla="*/ 2842260 h 4564815"/>
                <a:gd name="connsiteX154" fmla="*/ 2057400 w 12207240"/>
                <a:gd name="connsiteY154" fmla="*/ 2918460 h 4564815"/>
                <a:gd name="connsiteX155" fmla="*/ 1950720 w 12207240"/>
                <a:gd name="connsiteY155" fmla="*/ 2926080 h 4564815"/>
                <a:gd name="connsiteX156" fmla="*/ 1882140 w 12207240"/>
                <a:gd name="connsiteY156" fmla="*/ 2796540 h 4564815"/>
                <a:gd name="connsiteX157" fmla="*/ 1844040 w 12207240"/>
                <a:gd name="connsiteY157" fmla="*/ 2727960 h 4564815"/>
                <a:gd name="connsiteX158" fmla="*/ 1729740 w 12207240"/>
                <a:gd name="connsiteY158" fmla="*/ 2537460 h 4564815"/>
                <a:gd name="connsiteX159" fmla="*/ 1653540 w 12207240"/>
                <a:gd name="connsiteY159" fmla="*/ 2468880 h 4564815"/>
                <a:gd name="connsiteX160" fmla="*/ 1569720 w 12207240"/>
                <a:gd name="connsiteY160" fmla="*/ 2514600 h 4564815"/>
                <a:gd name="connsiteX161" fmla="*/ 1524000 w 12207240"/>
                <a:gd name="connsiteY161" fmla="*/ 2560320 h 4564815"/>
                <a:gd name="connsiteX162" fmla="*/ 1424940 w 12207240"/>
                <a:gd name="connsiteY162" fmla="*/ 2339340 h 4564815"/>
                <a:gd name="connsiteX163" fmla="*/ 1371600 w 12207240"/>
                <a:gd name="connsiteY163" fmla="*/ 2125980 h 4564815"/>
                <a:gd name="connsiteX164" fmla="*/ 1325880 w 12207240"/>
                <a:gd name="connsiteY164" fmla="*/ 1912620 h 4564815"/>
                <a:gd name="connsiteX165" fmla="*/ 1264920 w 12207240"/>
                <a:gd name="connsiteY165" fmla="*/ 1729740 h 4564815"/>
                <a:gd name="connsiteX166" fmla="*/ 1196340 w 12207240"/>
                <a:gd name="connsiteY166" fmla="*/ 1630680 h 4564815"/>
                <a:gd name="connsiteX167" fmla="*/ 1318260 w 12207240"/>
                <a:gd name="connsiteY167" fmla="*/ 1722120 h 4564815"/>
                <a:gd name="connsiteX168" fmla="*/ 1409700 w 12207240"/>
                <a:gd name="connsiteY168" fmla="*/ 1920240 h 4564815"/>
                <a:gd name="connsiteX169" fmla="*/ 1485900 w 12207240"/>
                <a:gd name="connsiteY169" fmla="*/ 2080260 h 4564815"/>
                <a:gd name="connsiteX170" fmla="*/ 1562100 w 12207240"/>
                <a:gd name="connsiteY170" fmla="*/ 2072640 h 4564815"/>
                <a:gd name="connsiteX171" fmla="*/ 1691640 w 12207240"/>
                <a:gd name="connsiteY171" fmla="*/ 2004060 h 4564815"/>
                <a:gd name="connsiteX172" fmla="*/ 1798320 w 12207240"/>
                <a:gd name="connsiteY172" fmla="*/ 1927860 h 4564815"/>
                <a:gd name="connsiteX173" fmla="*/ 1943100 w 12207240"/>
                <a:gd name="connsiteY173" fmla="*/ 1943100 h 4564815"/>
                <a:gd name="connsiteX174" fmla="*/ 2049780 w 12207240"/>
                <a:gd name="connsiteY174" fmla="*/ 1988820 h 4564815"/>
                <a:gd name="connsiteX175" fmla="*/ 2194560 w 12207240"/>
                <a:gd name="connsiteY175" fmla="*/ 2194560 h 4564815"/>
                <a:gd name="connsiteX176" fmla="*/ 2308860 w 12207240"/>
                <a:gd name="connsiteY176" fmla="*/ 2324100 h 4564815"/>
                <a:gd name="connsiteX177" fmla="*/ 2400300 w 12207240"/>
                <a:gd name="connsiteY177" fmla="*/ 2354580 h 4564815"/>
                <a:gd name="connsiteX178" fmla="*/ 2484120 w 12207240"/>
                <a:gd name="connsiteY178" fmla="*/ 2331720 h 4564815"/>
                <a:gd name="connsiteX179" fmla="*/ 2613660 w 12207240"/>
                <a:gd name="connsiteY179" fmla="*/ 2217420 h 4564815"/>
                <a:gd name="connsiteX180" fmla="*/ 2712720 w 12207240"/>
                <a:gd name="connsiteY180" fmla="*/ 2148840 h 4564815"/>
                <a:gd name="connsiteX181" fmla="*/ 2842260 w 12207240"/>
                <a:gd name="connsiteY181" fmla="*/ 2087880 h 4564815"/>
                <a:gd name="connsiteX182" fmla="*/ 3032760 w 12207240"/>
                <a:gd name="connsiteY182" fmla="*/ 2019300 h 4564815"/>
                <a:gd name="connsiteX183" fmla="*/ 3223260 w 12207240"/>
                <a:gd name="connsiteY183" fmla="*/ 1981200 h 4564815"/>
                <a:gd name="connsiteX184" fmla="*/ 3413760 w 12207240"/>
                <a:gd name="connsiteY184" fmla="*/ 2034540 h 4564815"/>
                <a:gd name="connsiteX185" fmla="*/ 3550920 w 12207240"/>
                <a:gd name="connsiteY185" fmla="*/ 2049780 h 4564815"/>
                <a:gd name="connsiteX186" fmla="*/ 3665220 w 12207240"/>
                <a:gd name="connsiteY186" fmla="*/ 1996440 h 4564815"/>
                <a:gd name="connsiteX187" fmla="*/ 3802380 w 12207240"/>
                <a:gd name="connsiteY187" fmla="*/ 1866900 h 4564815"/>
                <a:gd name="connsiteX188" fmla="*/ 3870960 w 12207240"/>
                <a:gd name="connsiteY188" fmla="*/ 1798320 h 4564815"/>
                <a:gd name="connsiteX189" fmla="*/ 3992880 w 12207240"/>
                <a:gd name="connsiteY189" fmla="*/ 1798320 h 4564815"/>
                <a:gd name="connsiteX190" fmla="*/ 4145280 w 12207240"/>
                <a:gd name="connsiteY190" fmla="*/ 1912620 h 4564815"/>
                <a:gd name="connsiteX191" fmla="*/ 4267200 w 12207240"/>
                <a:gd name="connsiteY191" fmla="*/ 1988820 h 4564815"/>
                <a:gd name="connsiteX192" fmla="*/ 4373880 w 12207240"/>
                <a:gd name="connsiteY192" fmla="*/ 2004060 h 4564815"/>
                <a:gd name="connsiteX193" fmla="*/ 4457700 w 12207240"/>
                <a:gd name="connsiteY193" fmla="*/ 2080260 h 4564815"/>
                <a:gd name="connsiteX194" fmla="*/ 4541520 w 12207240"/>
                <a:gd name="connsiteY194" fmla="*/ 2270760 h 4564815"/>
                <a:gd name="connsiteX195" fmla="*/ 4632960 w 12207240"/>
                <a:gd name="connsiteY195" fmla="*/ 2476500 h 4564815"/>
                <a:gd name="connsiteX196" fmla="*/ 4709160 w 12207240"/>
                <a:gd name="connsiteY196" fmla="*/ 2567940 h 4564815"/>
                <a:gd name="connsiteX197" fmla="*/ 4876800 w 12207240"/>
                <a:gd name="connsiteY197" fmla="*/ 2613660 h 4564815"/>
                <a:gd name="connsiteX198" fmla="*/ 5059680 w 12207240"/>
                <a:gd name="connsiteY198" fmla="*/ 2628900 h 4564815"/>
                <a:gd name="connsiteX199" fmla="*/ 5250180 w 12207240"/>
                <a:gd name="connsiteY199" fmla="*/ 2743200 h 4564815"/>
                <a:gd name="connsiteX200" fmla="*/ 5410200 w 12207240"/>
                <a:gd name="connsiteY200" fmla="*/ 2887980 h 4564815"/>
                <a:gd name="connsiteX201" fmla="*/ 5577840 w 12207240"/>
                <a:gd name="connsiteY201" fmla="*/ 2964180 h 4564815"/>
                <a:gd name="connsiteX202" fmla="*/ 5829300 w 12207240"/>
                <a:gd name="connsiteY202" fmla="*/ 2903220 h 4564815"/>
                <a:gd name="connsiteX203" fmla="*/ 6096000 w 12207240"/>
                <a:gd name="connsiteY203" fmla="*/ 2811780 h 4564815"/>
                <a:gd name="connsiteX204" fmla="*/ 6294120 w 12207240"/>
                <a:gd name="connsiteY204" fmla="*/ 2743200 h 4564815"/>
                <a:gd name="connsiteX205" fmla="*/ 6477000 w 12207240"/>
                <a:gd name="connsiteY205" fmla="*/ 2735580 h 4564815"/>
                <a:gd name="connsiteX206" fmla="*/ 6667500 w 12207240"/>
                <a:gd name="connsiteY206" fmla="*/ 2750820 h 4564815"/>
                <a:gd name="connsiteX207" fmla="*/ 6827520 w 12207240"/>
                <a:gd name="connsiteY207" fmla="*/ 2705100 h 4564815"/>
                <a:gd name="connsiteX208" fmla="*/ 6949440 w 12207240"/>
                <a:gd name="connsiteY208" fmla="*/ 2628900 h 4564815"/>
                <a:gd name="connsiteX209" fmla="*/ 7101840 w 12207240"/>
                <a:gd name="connsiteY209" fmla="*/ 2575560 h 4564815"/>
                <a:gd name="connsiteX210" fmla="*/ 7360920 w 12207240"/>
                <a:gd name="connsiteY210" fmla="*/ 2613660 h 4564815"/>
                <a:gd name="connsiteX211" fmla="*/ 7467600 w 12207240"/>
                <a:gd name="connsiteY211" fmla="*/ 2628900 h 4564815"/>
                <a:gd name="connsiteX212" fmla="*/ 7673340 w 12207240"/>
                <a:gd name="connsiteY212" fmla="*/ 2567940 h 4564815"/>
                <a:gd name="connsiteX213" fmla="*/ 7741920 w 12207240"/>
                <a:gd name="connsiteY213" fmla="*/ 2499360 h 4564815"/>
                <a:gd name="connsiteX214" fmla="*/ 7932420 w 12207240"/>
                <a:gd name="connsiteY214" fmla="*/ 2430780 h 4564815"/>
                <a:gd name="connsiteX215" fmla="*/ 8153400 w 12207240"/>
                <a:gd name="connsiteY215" fmla="*/ 2392680 h 4564815"/>
                <a:gd name="connsiteX216" fmla="*/ 8336280 w 12207240"/>
                <a:gd name="connsiteY216" fmla="*/ 2362200 h 4564815"/>
                <a:gd name="connsiteX217" fmla="*/ 8542020 w 12207240"/>
                <a:gd name="connsiteY217" fmla="*/ 2270760 h 4564815"/>
                <a:gd name="connsiteX218" fmla="*/ 8709660 w 12207240"/>
                <a:gd name="connsiteY218" fmla="*/ 2194560 h 4564815"/>
                <a:gd name="connsiteX219" fmla="*/ 8945880 w 12207240"/>
                <a:gd name="connsiteY219" fmla="*/ 2164080 h 4564815"/>
                <a:gd name="connsiteX220" fmla="*/ 9235440 w 12207240"/>
                <a:gd name="connsiteY220" fmla="*/ 2194560 h 4564815"/>
                <a:gd name="connsiteX221" fmla="*/ 9380220 w 12207240"/>
                <a:gd name="connsiteY221" fmla="*/ 2255520 h 4564815"/>
                <a:gd name="connsiteX222" fmla="*/ 9563100 w 12207240"/>
                <a:gd name="connsiteY222" fmla="*/ 2232660 h 4564815"/>
                <a:gd name="connsiteX223" fmla="*/ 9829800 w 12207240"/>
                <a:gd name="connsiteY223" fmla="*/ 2125980 h 4564815"/>
                <a:gd name="connsiteX224" fmla="*/ 10073640 w 12207240"/>
                <a:gd name="connsiteY224" fmla="*/ 2004060 h 4564815"/>
                <a:gd name="connsiteX225" fmla="*/ 10233660 w 12207240"/>
                <a:gd name="connsiteY225" fmla="*/ 1950720 h 4564815"/>
                <a:gd name="connsiteX226" fmla="*/ 10439400 w 12207240"/>
                <a:gd name="connsiteY226" fmla="*/ 1950720 h 4564815"/>
                <a:gd name="connsiteX227" fmla="*/ 10728960 w 12207240"/>
                <a:gd name="connsiteY227" fmla="*/ 2049780 h 4564815"/>
                <a:gd name="connsiteX228" fmla="*/ 10957560 w 12207240"/>
                <a:gd name="connsiteY228" fmla="*/ 2125980 h 4564815"/>
                <a:gd name="connsiteX229" fmla="*/ 11094720 w 12207240"/>
                <a:gd name="connsiteY229" fmla="*/ 2133600 h 4564815"/>
                <a:gd name="connsiteX230" fmla="*/ 11170920 w 12207240"/>
                <a:gd name="connsiteY230" fmla="*/ 2080260 h 4564815"/>
                <a:gd name="connsiteX231" fmla="*/ 11285220 w 12207240"/>
                <a:gd name="connsiteY231" fmla="*/ 2004060 h 4564815"/>
                <a:gd name="connsiteX232" fmla="*/ 11376660 w 12207240"/>
                <a:gd name="connsiteY232" fmla="*/ 1996440 h 4564815"/>
                <a:gd name="connsiteX233" fmla="*/ 11460480 w 12207240"/>
                <a:gd name="connsiteY233" fmla="*/ 2034540 h 4564815"/>
                <a:gd name="connsiteX234" fmla="*/ 11521440 w 12207240"/>
                <a:gd name="connsiteY234" fmla="*/ 2087880 h 4564815"/>
                <a:gd name="connsiteX235" fmla="*/ 11590020 w 12207240"/>
                <a:gd name="connsiteY235" fmla="*/ 2202180 h 4564815"/>
                <a:gd name="connsiteX236" fmla="*/ 11650980 w 12207240"/>
                <a:gd name="connsiteY236" fmla="*/ 2301240 h 4564815"/>
                <a:gd name="connsiteX237" fmla="*/ 11689080 w 12207240"/>
                <a:gd name="connsiteY237" fmla="*/ 2369820 h 4564815"/>
                <a:gd name="connsiteX238" fmla="*/ 11750040 w 12207240"/>
                <a:gd name="connsiteY238" fmla="*/ 2461260 h 4564815"/>
                <a:gd name="connsiteX239" fmla="*/ 11826240 w 12207240"/>
                <a:gd name="connsiteY239" fmla="*/ 2514600 h 4564815"/>
                <a:gd name="connsiteX240" fmla="*/ 11894820 w 12207240"/>
                <a:gd name="connsiteY240" fmla="*/ 2560320 h 4564815"/>
                <a:gd name="connsiteX241" fmla="*/ 12016740 w 12207240"/>
                <a:gd name="connsiteY241" fmla="*/ 2575560 h 4564815"/>
                <a:gd name="connsiteX242" fmla="*/ 12085320 w 12207240"/>
                <a:gd name="connsiteY242" fmla="*/ 2567940 h 4564815"/>
                <a:gd name="connsiteX243" fmla="*/ 12184380 w 12207240"/>
                <a:gd name="connsiteY243" fmla="*/ 2552700 h 4564815"/>
                <a:gd name="connsiteX244" fmla="*/ 12207240 w 12207240"/>
                <a:gd name="connsiteY244" fmla="*/ 2545080 h 4564815"/>
                <a:gd name="connsiteX245" fmla="*/ 12207240 w 12207240"/>
                <a:gd name="connsiteY245" fmla="*/ 2202180 h 4564815"/>
                <a:gd name="connsiteX246" fmla="*/ 12024360 w 12207240"/>
                <a:gd name="connsiteY246" fmla="*/ 2255520 h 4564815"/>
                <a:gd name="connsiteX247" fmla="*/ 11871960 w 12207240"/>
                <a:gd name="connsiteY247" fmla="*/ 2240280 h 4564815"/>
                <a:gd name="connsiteX248" fmla="*/ 11742420 w 12207240"/>
                <a:gd name="connsiteY248" fmla="*/ 2148840 h 4564815"/>
                <a:gd name="connsiteX249" fmla="*/ 11612880 w 12207240"/>
                <a:gd name="connsiteY249" fmla="*/ 1973580 h 4564815"/>
                <a:gd name="connsiteX250" fmla="*/ 11536680 w 12207240"/>
                <a:gd name="connsiteY250" fmla="*/ 1836420 h 4564815"/>
                <a:gd name="connsiteX251" fmla="*/ 11506200 w 12207240"/>
                <a:gd name="connsiteY251" fmla="*/ 1760220 h 4564815"/>
                <a:gd name="connsiteX252" fmla="*/ 11407140 w 12207240"/>
                <a:gd name="connsiteY252" fmla="*/ 1668780 h 4564815"/>
                <a:gd name="connsiteX253" fmla="*/ 11292840 w 12207240"/>
                <a:gd name="connsiteY253" fmla="*/ 1615440 h 4564815"/>
                <a:gd name="connsiteX254" fmla="*/ 11094720 w 12207240"/>
                <a:gd name="connsiteY254" fmla="*/ 1584960 h 4564815"/>
                <a:gd name="connsiteX255" fmla="*/ 10934700 w 12207240"/>
                <a:gd name="connsiteY255" fmla="*/ 1539240 h 4564815"/>
                <a:gd name="connsiteX256" fmla="*/ 10767060 w 12207240"/>
                <a:gd name="connsiteY256" fmla="*/ 1493520 h 4564815"/>
                <a:gd name="connsiteX257" fmla="*/ 10530840 w 12207240"/>
                <a:gd name="connsiteY257" fmla="*/ 1478280 h 4564815"/>
                <a:gd name="connsiteX258" fmla="*/ 10370820 w 12207240"/>
                <a:gd name="connsiteY258" fmla="*/ 1516380 h 4564815"/>
                <a:gd name="connsiteX259" fmla="*/ 10073640 w 12207240"/>
                <a:gd name="connsiteY259" fmla="*/ 1630680 h 4564815"/>
                <a:gd name="connsiteX260" fmla="*/ 9966960 w 12207240"/>
                <a:gd name="connsiteY260" fmla="*/ 1706880 h 4564815"/>
                <a:gd name="connsiteX261" fmla="*/ 9776460 w 12207240"/>
                <a:gd name="connsiteY261" fmla="*/ 1737360 h 4564815"/>
                <a:gd name="connsiteX262" fmla="*/ 9608820 w 12207240"/>
                <a:gd name="connsiteY262" fmla="*/ 1668780 h 4564815"/>
                <a:gd name="connsiteX263" fmla="*/ 9509760 w 12207240"/>
                <a:gd name="connsiteY263" fmla="*/ 1630680 h 4564815"/>
                <a:gd name="connsiteX264" fmla="*/ 9433560 w 12207240"/>
                <a:gd name="connsiteY264" fmla="*/ 1607820 h 4564815"/>
                <a:gd name="connsiteX265" fmla="*/ 9182100 w 12207240"/>
                <a:gd name="connsiteY265" fmla="*/ 1554480 h 4564815"/>
                <a:gd name="connsiteX266" fmla="*/ 8869680 w 12207240"/>
                <a:gd name="connsiteY266" fmla="*/ 1516380 h 4564815"/>
                <a:gd name="connsiteX267" fmla="*/ 8724900 w 12207240"/>
                <a:gd name="connsiteY267" fmla="*/ 1501140 h 4564815"/>
                <a:gd name="connsiteX268" fmla="*/ 8633460 w 12207240"/>
                <a:gd name="connsiteY268" fmla="*/ 1524000 h 4564815"/>
                <a:gd name="connsiteX269" fmla="*/ 8450580 w 12207240"/>
                <a:gd name="connsiteY269" fmla="*/ 1600200 h 4564815"/>
                <a:gd name="connsiteX270" fmla="*/ 8290560 w 12207240"/>
                <a:gd name="connsiteY270" fmla="*/ 1661160 h 4564815"/>
                <a:gd name="connsiteX271" fmla="*/ 8130540 w 12207240"/>
                <a:gd name="connsiteY271" fmla="*/ 1645920 h 4564815"/>
                <a:gd name="connsiteX272" fmla="*/ 8008620 w 12207240"/>
                <a:gd name="connsiteY272" fmla="*/ 1600200 h 4564815"/>
                <a:gd name="connsiteX273" fmla="*/ 7901940 w 12207240"/>
                <a:gd name="connsiteY273" fmla="*/ 1584960 h 4564815"/>
                <a:gd name="connsiteX274" fmla="*/ 7795260 w 12207240"/>
                <a:gd name="connsiteY274" fmla="*/ 1615440 h 4564815"/>
                <a:gd name="connsiteX275" fmla="*/ 7703820 w 12207240"/>
                <a:gd name="connsiteY275" fmla="*/ 1668780 h 4564815"/>
                <a:gd name="connsiteX276" fmla="*/ 7620000 w 12207240"/>
                <a:gd name="connsiteY276" fmla="*/ 1714500 h 4564815"/>
                <a:gd name="connsiteX277" fmla="*/ 7574280 w 12207240"/>
                <a:gd name="connsiteY277" fmla="*/ 1744980 h 4564815"/>
                <a:gd name="connsiteX278" fmla="*/ 7467600 w 12207240"/>
                <a:gd name="connsiteY278" fmla="*/ 1805940 h 4564815"/>
                <a:gd name="connsiteX279" fmla="*/ 7117080 w 12207240"/>
                <a:gd name="connsiteY279" fmla="*/ 1813560 h 4564815"/>
                <a:gd name="connsiteX280" fmla="*/ 6934200 w 12207240"/>
                <a:gd name="connsiteY280" fmla="*/ 1882140 h 4564815"/>
                <a:gd name="connsiteX281" fmla="*/ 6743700 w 12207240"/>
                <a:gd name="connsiteY281" fmla="*/ 1950720 h 4564815"/>
                <a:gd name="connsiteX282" fmla="*/ 6576060 w 12207240"/>
                <a:gd name="connsiteY282" fmla="*/ 1973580 h 4564815"/>
                <a:gd name="connsiteX283" fmla="*/ 6332220 w 12207240"/>
                <a:gd name="connsiteY283" fmla="*/ 1935480 h 4564815"/>
                <a:gd name="connsiteX284" fmla="*/ 6225540 w 12207240"/>
                <a:gd name="connsiteY284" fmla="*/ 1981200 h 4564815"/>
                <a:gd name="connsiteX285" fmla="*/ 6103620 w 12207240"/>
                <a:gd name="connsiteY285" fmla="*/ 2034540 h 4564815"/>
                <a:gd name="connsiteX286" fmla="*/ 5935980 w 12207240"/>
                <a:gd name="connsiteY286" fmla="*/ 2080260 h 4564815"/>
                <a:gd name="connsiteX287" fmla="*/ 5791200 w 12207240"/>
                <a:gd name="connsiteY287" fmla="*/ 2057400 h 4564815"/>
                <a:gd name="connsiteX288" fmla="*/ 5654040 w 12207240"/>
                <a:gd name="connsiteY288" fmla="*/ 2026920 h 4564815"/>
                <a:gd name="connsiteX289" fmla="*/ 5547360 w 12207240"/>
                <a:gd name="connsiteY289" fmla="*/ 2019300 h 4564815"/>
                <a:gd name="connsiteX290" fmla="*/ 5433060 w 12207240"/>
                <a:gd name="connsiteY290" fmla="*/ 1988820 h 4564815"/>
                <a:gd name="connsiteX291" fmla="*/ 5364480 w 12207240"/>
                <a:gd name="connsiteY291" fmla="*/ 1859280 h 4564815"/>
                <a:gd name="connsiteX292" fmla="*/ 5326380 w 12207240"/>
                <a:gd name="connsiteY292" fmla="*/ 1722120 h 4564815"/>
                <a:gd name="connsiteX293" fmla="*/ 5219700 w 12207240"/>
                <a:gd name="connsiteY293" fmla="*/ 1562100 h 4564815"/>
                <a:gd name="connsiteX294" fmla="*/ 5173980 w 12207240"/>
                <a:gd name="connsiteY294" fmla="*/ 1493520 h 4564815"/>
                <a:gd name="connsiteX295" fmla="*/ 5257800 w 12207240"/>
                <a:gd name="connsiteY295" fmla="*/ 1546860 h 4564815"/>
                <a:gd name="connsiteX296" fmla="*/ 5334000 w 12207240"/>
                <a:gd name="connsiteY296" fmla="*/ 1668780 h 4564815"/>
                <a:gd name="connsiteX297" fmla="*/ 5410200 w 12207240"/>
                <a:gd name="connsiteY297" fmla="*/ 1752600 h 4564815"/>
                <a:gd name="connsiteX298" fmla="*/ 5486400 w 12207240"/>
                <a:gd name="connsiteY298" fmla="*/ 1798320 h 4564815"/>
                <a:gd name="connsiteX299" fmla="*/ 5562600 w 12207240"/>
                <a:gd name="connsiteY299" fmla="*/ 1783080 h 4564815"/>
                <a:gd name="connsiteX300" fmla="*/ 5623560 w 12207240"/>
                <a:gd name="connsiteY300" fmla="*/ 1729740 h 4564815"/>
                <a:gd name="connsiteX301" fmla="*/ 5707380 w 12207240"/>
                <a:gd name="connsiteY301" fmla="*/ 1661160 h 4564815"/>
                <a:gd name="connsiteX302" fmla="*/ 5760720 w 12207240"/>
                <a:gd name="connsiteY302" fmla="*/ 1615440 h 4564815"/>
                <a:gd name="connsiteX303" fmla="*/ 5798820 w 12207240"/>
                <a:gd name="connsiteY303" fmla="*/ 1584960 h 4564815"/>
                <a:gd name="connsiteX304" fmla="*/ 5852160 w 12207240"/>
                <a:gd name="connsiteY304" fmla="*/ 1554480 h 4564815"/>
                <a:gd name="connsiteX305" fmla="*/ 5920740 w 12207240"/>
                <a:gd name="connsiteY305" fmla="*/ 1524000 h 4564815"/>
                <a:gd name="connsiteX306" fmla="*/ 5981700 w 12207240"/>
                <a:gd name="connsiteY306" fmla="*/ 1524000 h 4564815"/>
                <a:gd name="connsiteX307" fmla="*/ 6073140 w 12207240"/>
                <a:gd name="connsiteY307" fmla="*/ 1539240 h 4564815"/>
                <a:gd name="connsiteX308" fmla="*/ 6195060 w 12207240"/>
                <a:gd name="connsiteY308" fmla="*/ 1554480 h 4564815"/>
                <a:gd name="connsiteX309" fmla="*/ 6271260 w 12207240"/>
                <a:gd name="connsiteY309" fmla="*/ 1584960 h 4564815"/>
                <a:gd name="connsiteX310" fmla="*/ 6370320 w 12207240"/>
                <a:gd name="connsiteY310" fmla="*/ 1615440 h 4564815"/>
                <a:gd name="connsiteX311" fmla="*/ 6477000 w 12207240"/>
                <a:gd name="connsiteY311" fmla="*/ 1661160 h 4564815"/>
                <a:gd name="connsiteX312" fmla="*/ 6591300 w 12207240"/>
                <a:gd name="connsiteY312" fmla="*/ 1691640 h 4564815"/>
                <a:gd name="connsiteX313" fmla="*/ 6675120 w 12207240"/>
                <a:gd name="connsiteY313" fmla="*/ 1691640 h 4564815"/>
                <a:gd name="connsiteX314" fmla="*/ 6766560 w 12207240"/>
                <a:gd name="connsiteY314" fmla="*/ 1684020 h 4564815"/>
                <a:gd name="connsiteX315" fmla="*/ 6880860 w 12207240"/>
                <a:gd name="connsiteY315" fmla="*/ 1645920 h 4564815"/>
                <a:gd name="connsiteX316" fmla="*/ 6941820 w 12207240"/>
                <a:gd name="connsiteY316" fmla="*/ 1584960 h 4564815"/>
                <a:gd name="connsiteX317" fmla="*/ 7033260 w 12207240"/>
                <a:gd name="connsiteY317" fmla="*/ 1539240 h 4564815"/>
                <a:gd name="connsiteX318" fmla="*/ 7086600 w 12207240"/>
                <a:gd name="connsiteY318" fmla="*/ 1524000 h 4564815"/>
                <a:gd name="connsiteX319" fmla="*/ 7185660 w 12207240"/>
                <a:gd name="connsiteY319" fmla="*/ 1501140 h 4564815"/>
                <a:gd name="connsiteX320" fmla="*/ 7345680 w 12207240"/>
                <a:gd name="connsiteY320" fmla="*/ 1455420 h 4564815"/>
                <a:gd name="connsiteX321" fmla="*/ 7513320 w 12207240"/>
                <a:gd name="connsiteY321" fmla="*/ 1432560 h 4564815"/>
                <a:gd name="connsiteX322" fmla="*/ 7696200 w 12207240"/>
                <a:gd name="connsiteY322" fmla="*/ 1402080 h 4564815"/>
                <a:gd name="connsiteX323" fmla="*/ 7871460 w 12207240"/>
                <a:gd name="connsiteY323" fmla="*/ 1356360 h 4564815"/>
                <a:gd name="connsiteX324" fmla="*/ 8214360 w 12207240"/>
                <a:gd name="connsiteY324" fmla="*/ 1310640 h 4564815"/>
                <a:gd name="connsiteX325" fmla="*/ 8412480 w 12207240"/>
                <a:gd name="connsiteY325" fmla="*/ 1280160 h 4564815"/>
                <a:gd name="connsiteX326" fmla="*/ 8747760 w 12207240"/>
                <a:gd name="connsiteY326" fmla="*/ 1242060 h 4564815"/>
                <a:gd name="connsiteX327" fmla="*/ 8976360 w 12207240"/>
                <a:gd name="connsiteY327" fmla="*/ 1211580 h 4564815"/>
                <a:gd name="connsiteX328" fmla="*/ 9144000 w 12207240"/>
                <a:gd name="connsiteY328" fmla="*/ 1249680 h 4564815"/>
                <a:gd name="connsiteX329" fmla="*/ 9326880 w 12207240"/>
                <a:gd name="connsiteY329" fmla="*/ 1310640 h 4564815"/>
                <a:gd name="connsiteX330" fmla="*/ 9525000 w 12207240"/>
                <a:gd name="connsiteY330" fmla="*/ 1386840 h 4564815"/>
                <a:gd name="connsiteX331" fmla="*/ 9707880 w 12207240"/>
                <a:gd name="connsiteY331" fmla="*/ 1394460 h 4564815"/>
                <a:gd name="connsiteX332" fmla="*/ 9936480 w 12207240"/>
                <a:gd name="connsiteY332" fmla="*/ 1356360 h 4564815"/>
                <a:gd name="connsiteX333" fmla="*/ 10172700 w 12207240"/>
                <a:gd name="connsiteY333" fmla="*/ 1303020 h 4564815"/>
                <a:gd name="connsiteX334" fmla="*/ 10393680 w 12207240"/>
                <a:gd name="connsiteY334" fmla="*/ 1226820 h 4564815"/>
                <a:gd name="connsiteX335" fmla="*/ 10668000 w 12207240"/>
                <a:gd name="connsiteY335" fmla="*/ 1181100 h 4564815"/>
                <a:gd name="connsiteX336" fmla="*/ 10858500 w 12207240"/>
                <a:gd name="connsiteY336" fmla="*/ 1188720 h 4564815"/>
                <a:gd name="connsiteX337" fmla="*/ 10576560 w 12207240"/>
                <a:gd name="connsiteY337" fmla="*/ 1181100 h 4564815"/>
                <a:gd name="connsiteX338" fmla="*/ 10393680 w 12207240"/>
                <a:gd name="connsiteY338" fmla="*/ 1135380 h 4564815"/>
                <a:gd name="connsiteX339" fmla="*/ 10279380 w 12207240"/>
                <a:gd name="connsiteY339" fmla="*/ 1112520 h 4564815"/>
                <a:gd name="connsiteX340" fmla="*/ 10180320 w 12207240"/>
                <a:gd name="connsiteY340" fmla="*/ 1120140 h 4564815"/>
                <a:gd name="connsiteX341" fmla="*/ 10020300 w 12207240"/>
                <a:gd name="connsiteY341" fmla="*/ 1181100 h 4564815"/>
                <a:gd name="connsiteX342" fmla="*/ 9776460 w 12207240"/>
                <a:gd name="connsiteY342" fmla="*/ 1242060 h 4564815"/>
                <a:gd name="connsiteX343" fmla="*/ 9494520 w 12207240"/>
                <a:gd name="connsiteY343" fmla="*/ 1257300 h 4564815"/>
                <a:gd name="connsiteX344" fmla="*/ 9243060 w 12207240"/>
                <a:gd name="connsiteY344" fmla="*/ 1181100 h 4564815"/>
                <a:gd name="connsiteX345" fmla="*/ 8991600 w 12207240"/>
                <a:gd name="connsiteY345" fmla="*/ 1104900 h 4564815"/>
                <a:gd name="connsiteX346" fmla="*/ 8724900 w 12207240"/>
                <a:gd name="connsiteY346" fmla="*/ 1082040 h 4564815"/>
                <a:gd name="connsiteX347" fmla="*/ 8458200 w 12207240"/>
                <a:gd name="connsiteY347" fmla="*/ 1112520 h 4564815"/>
                <a:gd name="connsiteX348" fmla="*/ 8290560 w 12207240"/>
                <a:gd name="connsiteY348" fmla="*/ 1135380 h 4564815"/>
                <a:gd name="connsiteX349" fmla="*/ 8130540 w 12207240"/>
                <a:gd name="connsiteY349" fmla="*/ 1112520 h 4564815"/>
                <a:gd name="connsiteX350" fmla="*/ 7917180 w 12207240"/>
                <a:gd name="connsiteY350" fmla="*/ 1066800 h 4564815"/>
                <a:gd name="connsiteX351" fmla="*/ 7696200 w 12207240"/>
                <a:gd name="connsiteY351" fmla="*/ 1097280 h 4564815"/>
                <a:gd name="connsiteX352" fmla="*/ 7581900 w 12207240"/>
                <a:gd name="connsiteY352" fmla="*/ 1127760 h 4564815"/>
                <a:gd name="connsiteX353" fmla="*/ 7475220 w 12207240"/>
                <a:gd name="connsiteY353" fmla="*/ 1143000 h 4564815"/>
                <a:gd name="connsiteX354" fmla="*/ 7299960 w 12207240"/>
                <a:gd name="connsiteY354" fmla="*/ 1089660 h 4564815"/>
                <a:gd name="connsiteX355" fmla="*/ 7170420 w 12207240"/>
                <a:gd name="connsiteY355" fmla="*/ 1043940 h 4564815"/>
                <a:gd name="connsiteX356" fmla="*/ 7063740 w 12207240"/>
                <a:gd name="connsiteY356" fmla="*/ 1036320 h 4564815"/>
                <a:gd name="connsiteX357" fmla="*/ 6873240 w 12207240"/>
                <a:gd name="connsiteY357" fmla="*/ 1120140 h 4564815"/>
                <a:gd name="connsiteX358" fmla="*/ 6781800 w 12207240"/>
                <a:gd name="connsiteY358" fmla="*/ 1173480 h 4564815"/>
                <a:gd name="connsiteX359" fmla="*/ 6659880 w 12207240"/>
                <a:gd name="connsiteY359" fmla="*/ 1226820 h 4564815"/>
                <a:gd name="connsiteX360" fmla="*/ 6515100 w 12207240"/>
                <a:gd name="connsiteY360" fmla="*/ 1280160 h 4564815"/>
                <a:gd name="connsiteX361" fmla="*/ 6309360 w 12207240"/>
                <a:gd name="connsiteY361" fmla="*/ 1310640 h 4564815"/>
                <a:gd name="connsiteX362" fmla="*/ 6179820 w 12207240"/>
                <a:gd name="connsiteY362" fmla="*/ 1325880 h 4564815"/>
                <a:gd name="connsiteX363" fmla="*/ 5989320 w 12207240"/>
                <a:gd name="connsiteY363" fmla="*/ 1310640 h 4564815"/>
                <a:gd name="connsiteX364" fmla="*/ 5859780 w 12207240"/>
                <a:gd name="connsiteY364" fmla="*/ 1257300 h 4564815"/>
                <a:gd name="connsiteX365" fmla="*/ 5699760 w 12207240"/>
                <a:gd name="connsiteY365" fmla="*/ 1173480 h 4564815"/>
                <a:gd name="connsiteX366" fmla="*/ 5539740 w 12207240"/>
                <a:gd name="connsiteY366" fmla="*/ 1028700 h 4564815"/>
                <a:gd name="connsiteX367" fmla="*/ 5516880 w 12207240"/>
                <a:gd name="connsiteY367" fmla="*/ 1005840 h 4564815"/>
                <a:gd name="connsiteX368" fmla="*/ 5372100 w 12207240"/>
                <a:gd name="connsiteY368" fmla="*/ 883920 h 4564815"/>
                <a:gd name="connsiteX369" fmla="*/ 5288280 w 12207240"/>
                <a:gd name="connsiteY369" fmla="*/ 815340 h 4564815"/>
                <a:gd name="connsiteX370" fmla="*/ 5181600 w 12207240"/>
                <a:gd name="connsiteY370" fmla="*/ 731520 h 4564815"/>
                <a:gd name="connsiteX371" fmla="*/ 5067300 w 12207240"/>
                <a:gd name="connsiteY371" fmla="*/ 678180 h 4564815"/>
                <a:gd name="connsiteX372" fmla="*/ 4922520 w 12207240"/>
                <a:gd name="connsiteY372" fmla="*/ 655320 h 4564815"/>
                <a:gd name="connsiteX373" fmla="*/ 4693920 w 12207240"/>
                <a:gd name="connsiteY373" fmla="*/ 662940 h 4564815"/>
                <a:gd name="connsiteX374" fmla="*/ 4434840 w 12207240"/>
                <a:gd name="connsiteY374" fmla="*/ 723900 h 4564815"/>
                <a:gd name="connsiteX375" fmla="*/ 4206240 w 12207240"/>
                <a:gd name="connsiteY375" fmla="*/ 815340 h 4564815"/>
                <a:gd name="connsiteX376" fmla="*/ 3931920 w 12207240"/>
                <a:gd name="connsiteY376" fmla="*/ 982980 h 4564815"/>
                <a:gd name="connsiteX377" fmla="*/ 3710940 w 12207240"/>
                <a:gd name="connsiteY377" fmla="*/ 1120140 h 4564815"/>
                <a:gd name="connsiteX378" fmla="*/ 3550920 w 12207240"/>
                <a:gd name="connsiteY378" fmla="*/ 1219200 h 4564815"/>
                <a:gd name="connsiteX379" fmla="*/ 3398520 w 12207240"/>
                <a:gd name="connsiteY379" fmla="*/ 1257300 h 4564815"/>
                <a:gd name="connsiteX380" fmla="*/ 3192780 w 12207240"/>
                <a:gd name="connsiteY380" fmla="*/ 1257300 h 4564815"/>
                <a:gd name="connsiteX381" fmla="*/ 3032760 w 12207240"/>
                <a:gd name="connsiteY381" fmla="*/ 1280160 h 4564815"/>
                <a:gd name="connsiteX382" fmla="*/ 2849880 w 12207240"/>
                <a:gd name="connsiteY382" fmla="*/ 1386840 h 4564815"/>
                <a:gd name="connsiteX383" fmla="*/ 2758440 w 12207240"/>
                <a:gd name="connsiteY383" fmla="*/ 1394460 h 4564815"/>
                <a:gd name="connsiteX384" fmla="*/ 2613660 w 12207240"/>
                <a:gd name="connsiteY384" fmla="*/ 1333500 h 4564815"/>
                <a:gd name="connsiteX385" fmla="*/ 2415540 w 12207240"/>
                <a:gd name="connsiteY385" fmla="*/ 1203960 h 4564815"/>
                <a:gd name="connsiteX386" fmla="*/ 2209800 w 12207240"/>
                <a:gd name="connsiteY386" fmla="*/ 1005840 h 4564815"/>
                <a:gd name="connsiteX387" fmla="*/ 2057400 w 12207240"/>
                <a:gd name="connsiteY387" fmla="*/ 830580 h 4564815"/>
                <a:gd name="connsiteX388" fmla="*/ 1950720 w 12207240"/>
                <a:gd name="connsiteY388" fmla="*/ 754380 h 4564815"/>
                <a:gd name="connsiteX389" fmla="*/ 1813560 w 12207240"/>
                <a:gd name="connsiteY389" fmla="*/ 716280 h 4564815"/>
                <a:gd name="connsiteX390" fmla="*/ 1645920 w 12207240"/>
                <a:gd name="connsiteY390" fmla="*/ 716280 h 4564815"/>
                <a:gd name="connsiteX391" fmla="*/ 1546860 w 12207240"/>
                <a:gd name="connsiteY391" fmla="*/ 655320 h 4564815"/>
                <a:gd name="connsiteX392" fmla="*/ 1463040 w 12207240"/>
                <a:gd name="connsiteY392" fmla="*/ 548640 h 4564815"/>
                <a:gd name="connsiteX393" fmla="*/ 1325880 w 12207240"/>
                <a:gd name="connsiteY393" fmla="*/ 411480 h 4564815"/>
                <a:gd name="connsiteX394" fmla="*/ 1158240 w 12207240"/>
                <a:gd name="connsiteY394" fmla="*/ 236220 h 4564815"/>
                <a:gd name="connsiteX395" fmla="*/ 1036320 w 12207240"/>
                <a:gd name="connsiteY395" fmla="*/ 114300 h 4564815"/>
                <a:gd name="connsiteX396" fmla="*/ 944880 w 12207240"/>
                <a:gd name="connsiteY396" fmla="*/ 30480 h 4564815"/>
                <a:gd name="connsiteX397" fmla="*/ 807720 w 12207240"/>
                <a:gd name="connsiteY397" fmla="*/ 0 h 4564815"/>
                <a:gd name="connsiteX398" fmla="*/ 640080 w 12207240"/>
                <a:gd name="connsiteY398" fmla="*/ 198120 h 4564815"/>
                <a:gd name="connsiteX399" fmla="*/ 502920 w 12207240"/>
                <a:gd name="connsiteY399" fmla="*/ 502920 h 4564815"/>
                <a:gd name="connsiteX400" fmla="*/ 388620 w 12207240"/>
                <a:gd name="connsiteY400" fmla="*/ 792480 h 4564815"/>
                <a:gd name="connsiteX401" fmla="*/ 236220 w 12207240"/>
                <a:gd name="connsiteY401" fmla="*/ 1181100 h 4564815"/>
                <a:gd name="connsiteX402" fmla="*/ 137160 w 12207240"/>
                <a:gd name="connsiteY402" fmla="*/ 1501140 h 4564815"/>
                <a:gd name="connsiteX403" fmla="*/ 60960 w 12207240"/>
                <a:gd name="connsiteY403" fmla="*/ 1737360 h 4564815"/>
                <a:gd name="connsiteX404" fmla="*/ 22860 w 12207240"/>
                <a:gd name="connsiteY404" fmla="*/ 1897380 h 4564815"/>
                <a:gd name="connsiteX405" fmla="*/ 7620 w 12207240"/>
                <a:gd name="connsiteY405" fmla="*/ 2026920 h 4564815"/>
                <a:gd name="connsiteX406" fmla="*/ 0 w 12207240"/>
                <a:gd name="connsiteY406" fmla="*/ 2522220 h 4564815"/>
                <a:gd name="connsiteX0" fmla="*/ 0 w 12207240"/>
                <a:gd name="connsiteY0" fmla="*/ 2522220 h 4564815"/>
                <a:gd name="connsiteX1" fmla="*/ 106680 w 12207240"/>
                <a:gd name="connsiteY1" fmla="*/ 2887980 h 4564815"/>
                <a:gd name="connsiteX2" fmla="*/ 160020 w 12207240"/>
                <a:gd name="connsiteY2" fmla="*/ 3101340 h 4564815"/>
                <a:gd name="connsiteX3" fmla="*/ 190500 w 12207240"/>
                <a:gd name="connsiteY3" fmla="*/ 3261360 h 4564815"/>
                <a:gd name="connsiteX4" fmla="*/ 266700 w 12207240"/>
                <a:gd name="connsiteY4" fmla="*/ 3482340 h 4564815"/>
                <a:gd name="connsiteX5" fmla="*/ 320040 w 12207240"/>
                <a:gd name="connsiteY5" fmla="*/ 3619500 h 4564815"/>
                <a:gd name="connsiteX6" fmla="*/ 373380 w 12207240"/>
                <a:gd name="connsiteY6" fmla="*/ 3710940 h 4564815"/>
                <a:gd name="connsiteX7" fmla="*/ 441960 w 12207240"/>
                <a:gd name="connsiteY7" fmla="*/ 3733800 h 4564815"/>
                <a:gd name="connsiteX8" fmla="*/ 495300 w 12207240"/>
                <a:gd name="connsiteY8" fmla="*/ 3817620 h 4564815"/>
                <a:gd name="connsiteX9" fmla="*/ 556260 w 12207240"/>
                <a:gd name="connsiteY9" fmla="*/ 3909060 h 4564815"/>
                <a:gd name="connsiteX10" fmla="*/ 693420 w 12207240"/>
                <a:gd name="connsiteY10" fmla="*/ 4206240 h 4564815"/>
                <a:gd name="connsiteX11" fmla="*/ 845820 w 12207240"/>
                <a:gd name="connsiteY11" fmla="*/ 4343400 h 4564815"/>
                <a:gd name="connsiteX12" fmla="*/ 1051560 w 12207240"/>
                <a:gd name="connsiteY12" fmla="*/ 4434840 h 4564815"/>
                <a:gd name="connsiteX13" fmla="*/ 1295400 w 12207240"/>
                <a:gd name="connsiteY13" fmla="*/ 4511040 h 4564815"/>
                <a:gd name="connsiteX14" fmla="*/ 1516380 w 12207240"/>
                <a:gd name="connsiteY14" fmla="*/ 4564380 h 4564815"/>
                <a:gd name="connsiteX15" fmla="*/ 1645920 w 12207240"/>
                <a:gd name="connsiteY15" fmla="*/ 4472940 h 4564815"/>
                <a:gd name="connsiteX16" fmla="*/ 1798320 w 12207240"/>
                <a:gd name="connsiteY16" fmla="*/ 4335780 h 4564815"/>
                <a:gd name="connsiteX17" fmla="*/ 1920240 w 12207240"/>
                <a:gd name="connsiteY17" fmla="*/ 4168140 h 4564815"/>
                <a:gd name="connsiteX18" fmla="*/ 2019300 w 12207240"/>
                <a:gd name="connsiteY18" fmla="*/ 4084320 h 4564815"/>
                <a:gd name="connsiteX19" fmla="*/ 2225040 w 12207240"/>
                <a:gd name="connsiteY19" fmla="*/ 4046220 h 4564815"/>
                <a:gd name="connsiteX20" fmla="*/ 2423160 w 12207240"/>
                <a:gd name="connsiteY20" fmla="*/ 3970020 h 4564815"/>
                <a:gd name="connsiteX21" fmla="*/ 2651760 w 12207240"/>
                <a:gd name="connsiteY21" fmla="*/ 3863340 h 4564815"/>
                <a:gd name="connsiteX22" fmla="*/ 2804160 w 12207240"/>
                <a:gd name="connsiteY22" fmla="*/ 3771900 h 4564815"/>
                <a:gd name="connsiteX23" fmla="*/ 2910840 w 12207240"/>
                <a:gd name="connsiteY23" fmla="*/ 3665220 h 4564815"/>
                <a:gd name="connsiteX24" fmla="*/ 3048000 w 12207240"/>
                <a:gd name="connsiteY24" fmla="*/ 3497580 h 4564815"/>
                <a:gd name="connsiteX25" fmla="*/ 3154680 w 12207240"/>
                <a:gd name="connsiteY25" fmla="*/ 3451860 h 4564815"/>
                <a:gd name="connsiteX26" fmla="*/ 3307080 w 12207240"/>
                <a:gd name="connsiteY26" fmla="*/ 3459480 h 4564815"/>
                <a:gd name="connsiteX27" fmla="*/ 3459480 w 12207240"/>
                <a:gd name="connsiteY27" fmla="*/ 3489960 h 4564815"/>
                <a:gd name="connsiteX28" fmla="*/ 3589020 w 12207240"/>
                <a:gd name="connsiteY28" fmla="*/ 3581400 h 4564815"/>
                <a:gd name="connsiteX29" fmla="*/ 3710940 w 12207240"/>
                <a:gd name="connsiteY29" fmla="*/ 3688080 h 4564815"/>
                <a:gd name="connsiteX30" fmla="*/ 3802380 w 12207240"/>
                <a:gd name="connsiteY30" fmla="*/ 3779520 h 4564815"/>
                <a:gd name="connsiteX31" fmla="*/ 3901440 w 12207240"/>
                <a:gd name="connsiteY31" fmla="*/ 3817620 h 4564815"/>
                <a:gd name="connsiteX32" fmla="*/ 4053840 w 12207240"/>
                <a:gd name="connsiteY32" fmla="*/ 3802380 h 4564815"/>
                <a:gd name="connsiteX33" fmla="*/ 4183380 w 12207240"/>
                <a:gd name="connsiteY33" fmla="*/ 3718560 h 4564815"/>
                <a:gd name="connsiteX34" fmla="*/ 4251960 w 12207240"/>
                <a:gd name="connsiteY34" fmla="*/ 3680460 h 4564815"/>
                <a:gd name="connsiteX35" fmla="*/ 4366260 w 12207240"/>
                <a:gd name="connsiteY35" fmla="*/ 3688080 h 4564815"/>
                <a:gd name="connsiteX36" fmla="*/ 4465320 w 12207240"/>
                <a:gd name="connsiteY36" fmla="*/ 3749040 h 4564815"/>
                <a:gd name="connsiteX37" fmla="*/ 4587240 w 12207240"/>
                <a:gd name="connsiteY37" fmla="*/ 3878580 h 4564815"/>
                <a:gd name="connsiteX38" fmla="*/ 4693920 w 12207240"/>
                <a:gd name="connsiteY38" fmla="*/ 3977640 h 4564815"/>
                <a:gd name="connsiteX39" fmla="*/ 4777740 w 12207240"/>
                <a:gd name="connsiteY39" fmla="*/ 4000500 h 4564815"/>
                <a:gd name="connsiteX40" fmla="*/ 4892040 w 12207240"/>
                <a:gd name="connsiteY40" fmla="*/ 3939540 h 4564815"/>
                <a:gd name="connsiteX41" fmla="*/ 4998720 w 12207240"/>
                <a:gd name="connsiteY41" fmla="*/ 3848100 h 4564815"/>
                <a:gd name="connsiteX42" fmla="*/ 5105400 w 12207240"/>
                <a:gd name="connsiteY42" fmla="*/ 3779520 h 4564815"/>
                <a:gd name="connsiteX43" fmla="*/ 5212080 w 12207240"/>
                <a:gd name="connsiteY43" fmla="*/ 3718560 h 4564815"/>
                <a:gd name="connsiteX44" fmla="*/ 5379720 w 12207240"/>
                <a:gd name="connsiteY44" fmla="*/ 3680460 h 4564815"/>
                <a:gd name="connsiteX45" fmla="*/ 5539740 w 12207240"/>
                <a:gd name="connsiteY45" fmla="*/ 3657600 h 4564815"/>
                <a:gd name="connsiteX46" fmla="*/ 5715000 w 12207240"/>
                <a:gd name="connsiteY46" fmla="*/ 3657600 h 4564815"/>
                <a:gd name="connsiteX47" fmla="*/ 5882640 w 12207240"/>
                <a:gd name="connsiteY47" fmla="*/ 3703320 h 4564815"/>
                <a:gd name="connsiteX48" fmla="*/ 6057900 w 12207240"/>
                <a:gd name="connsiteY48" fmla="*/ 3657600 h 4564815"/>
                <a:gd name="connsiteX49" fmla="*/ 6187440 w 12207240"/>
                <a:gd name="connsiteY49" fmla="*/ 3589020 h 4564815"/>
                <a:gd name="connsiteX50" fmla="*/ 6294120 w 12207240"/>
                <a:gd name="connsiteY50" fmla="*/ 3535680 h 4564815"/>
                <a:gd name="connsiteX51" fmla="*/ 6568440 w 12207240"/>
                <a:gd name="connsiteY51" fmla="*/ 3520440 h 4564815"/>
                <a:gd name="connsiteX52" fmla="*/ 6682740 w 12207240"/>
                <a:gd name="connsiteY52" fmla="*/ 3512820 h 4564815"/>
                <a:gd name="connsiteX53" fmla="*/ 6842760 w 12207240"/>
                <a:gd name="connsiteY53" fmla="*/ 3451860 h 4564815"/>
                <a:gd name="connsiteX54" fmla="*/ 7002780 w 12207240"/>
                <a:gd name="connsiteY54" fmla="*/ 3368040 h 4564815"/>
                <a:gd name="connsiteX55" fmla="*/ 7155180 w 12207240"/>
                <a:gd name="connsiteY55" fmla="*/ 3314700 h 4564815"/>
                <a:gd name="connsiteX56" fmla="*/ 7322820 w 12207240"/>
                <a:gd name="connsiteY56" fmla="*/ 3307080 h 4564815"/>
                <a:gd name="connsiteX57" fmla="*/ 7429500 w 12207240"/>
                <a:gd name="connsiteY57" fmla="*/ 3291840 h 4564815"/>
                <a:gd name="connsiteX58" fmla="*/ 7604760 w 12207240"/>
                <a:gd name="connsiteY58" fmla="*/ 3230880 h 4564815"/>
                <a:gd name="connsiteX59" fmla="*/ 7772400 w 12207240"/>
                <a:gd name="connsiteY59" fmla="*/ 3086100 h 4564815"/>
                <a:gd name="connsiteX60" fmla="*/ 7940040 w 12207240"/>
                <a:gd name="connsiteY60" fmla="*/ 3017520 h 4564815"/>
                <a:gd name="connsiteX61" fmla="*/ 8168640 w 12207240"/>
                <a:gd name="connsiteY61" fmla="*/ 3025140 h 4564815"/>
                <a:gd name="connsiteX62" fmla="*/ 8450580 w 12207240"/>
                <a:gd name="connsiteY62" fmla="*/ 3032760 h 4564815"/>
                <a:gd name="connsiteX63" fmla="*/ 8709660 w 12207240"/>
                <a:gd name="connsiteY63" fmla="*/ 3124200 h 4564815"/>
                <a:gd name="connsiteX64" fmla="*/ 8884920 w 12207240"/>
                <a:gd name="connsiteY64" fmla="*/ 3261360 h 4564815"/>
                <a:gd name="connsiteX65" fmla="*/ 8976360 w 12207240"/>
                <a:gd name="connsiteY65" fmla="*/ 3345180 h 4564815"/>
                <a:gd name="connsiteX66" fmla="*/ 9113520 w 12207240"/>
                <a:gd name="connsiteY66" fmla="*/ 3390900 h 4564815"/>
                <a:gd name="connsiteX67" fmla="*/ 9372600 w 12207240"/>
                <a:gd name="connsiteY67" fmla="*/ 3406140 h 4564815"/>
                <a:gd name="connsiteX68" fmla="*/ 9639300 w 12207240"/>
                <a:gd name="connsiteY68" fmla="*/ 3329940 h 4564815"/>
                <a:gd name="connsiteX69" fmla="*/ 9837420 w 12207240"/>
                <a:gd name="connsiteY69" fmla="*/ 3230880 h 4564815"/>
                <a:gd name="connsiteX70" fmla="*/ 10020300 w 12207240"/>
                <a:gd name="connsiteY70" fmla="*/ 3101340 h 4564815"/>
                <a:gd name="connsiteX71" fmla="*/ 10149840 w 12207240"/>
                <a:gd name="connsiteY71" fmla="*/ 3025140 h 4564815"/>
                <a:gd name="connsiteX72" fmla="*/ 10271760 w 12207240"/>
                <a:gd name="connsiteY72" fmla="*/ 3002280 h 4564815"/>
                <a:gd name="connsiteX73" fmla="*/ 10500360 w 12207240"/>
                <a:gd name="connsiteY73" fmla="*/ 3070860 h 4564815"/>
                <a:gd name="connsiteX74" fmla="*/ 10713720 w 12207240"/>
                <a:gd name="connsiteY74" fmla="*/ 3208020 h 4564815"/>
                <a:gd name="connsiteX75" fmla="*/ 10911840 w 12207240"/>
                <a:gd name="connsiteY75" fmla="*/ 3276600 h 4564815"/>
                <a:gd name="connsiteX76" fmla="*/ 11132820 w 12207240"/>
                <a:gd name="connsiteY76" fmla="*/ 3261360 h 4564815"/>
                <a:gd name="connsiteX77" fmla="*/ 11277600 w 12207240"/>
                <a:gd name="connsiteY77" fmla="*/ 3116580 h 4564815"/>
                <a:gd name="connsiteX78" fmla="*/ 11414760 w 12207240"/>
                <a:gd name="connsiteY78" fmla="*/ 3048000 h 4564815"/>
                <a:gd name="connsiteX79" fmla="*/ 11597640 w 12207240"/>
                <a:gd name="connsiteY79" fmla="*/ 3086100 h 4564815"/>
                <a:gd name="connsiteX80" fmla="*/ 11750040 w 12207240"/>
                <a:gd name="connsiteY80" fmla="*/ 3200400 h 4564815"/>
                <a:gd name="connsiteX81" fmla="*/ 11971020 w 12207240"/>
                <a:gd name="connsiteY81" fmla="*/ 3246120 h 4564815"/>
                <a:gd name="connsiteX82" fmla="*/ 12184380 w 12207240"/>
                <a:gd name="connsiteY82" fmla="*/ 3230880 h 4564815"/>
                <a:gd name="connsiteX83" fmla="*/ 12184380 w 12207240"/>
                <a:gd name="connsiteY83" fmla="*/ 3230880 h 4564815"/>
                <a:gd name="connsiteX84" fmla="*/ 12176760 w 12207240"/>
                <a:gd name="connsiteY84" fmla="*/ 2750820 h 4564815"/>
                <a:gd name="connsiteX85" fmla="*/ 11978640 w 12207240"/>
                <a:gd name="connsiteY85" fmla="*/ 2773680 h 4564815"/>
                <a:gd name="connsiteX86" fmla="*/ 11788140 w 12207240"/>
                <a:gd name="connsiteY86" fmla="*/ 2750820 h 4564815"/>
                <a:gd name="connsiteX87" fmla="*/ 11605260 w 12207240"/>
                <a:gd name="connsiteY87" fmla="*/ 2674620 h 4564815"/>
                <a:gd name="connsiteX88" fmla="*/ 11376660 w 12207240"/>
                <a:gd name="connsiteY88" fmla="*/ 2567940 h 4564815"/>
                <a:gd name="connsiteX89" fmla="*/ 11064240 w 12207240"/>
                <a:gd name="connsiteY89" fmla="*/ 2369820 h 4564815"/>
                <a:gd name="connsiteX90" fmla="*/ 10850880 w 12207240"/>
                <a:gd name="connsiteY90" fmla="*/ 2286000 h 4564815"/>
                <a:gd name="connsiteX91" fmla="*/ 10660380 w 12207240"/>
                <a:gd name="connsiteY91" fmla="*/ 2255520 h 4564815"/>
                <a:gd name="connsiteX92" fmla="*/ 10515600 w 12207240"/>
                <a:gd name="connsiteY92" fmla="*/ 2278380 h 4564815"/>
                <a:gd name="connsiteX93" fmla="*/ 10386060 w 12207240"/>
                <a:gd name="connsiteY93" fmla="*/ 2316480 h 4564815"/>
                <a:gd name="connsiteX94" fmla="*/ 10210800 w 12207240"/>
                <a:gd name="connsiteY94" fmla="*/ 2438400 h 4564815"/>
                <a:gd name="connsiteX95" fmla="*/ 10058400 w 12207240"/>
                <a:gd name="connsiteY95" fmla="*/ 2545080 h 4564815"/>
                <a:gd name="connsiteX96" fmla="*/ 9883140 w 12207240"/>
                <a:gd name="connsiteY96" fmla="*/ 2636520 h 4564815"/>
                <a:gd name="connsiteX97" fmla="*/ 9776460 w 12207240"/>
                <a:gd name="connsiteY97" fmla="*/ 2628900 h 4564815"/>
                <a:gd name="connsiteX98" fmla="*/ 9593580 w 12207240"/>
                <a:gd name="connsiteY98" fmla="*/ 2537460 h 4564815"/>
                <a:gd name="connsiteX99" fmla="*/ 9418320 w 12207240"/>
                <a:gd name="connsiteY99" fmla="*/ 2468880 h 4564815"/>
                <a:gd name="connsiteX100" fmla="*/ 9159240 w 12207240"/>
                <a:gd name="connsiteY100" fmla="*/ 2453640 h 4564815"/>
                <a:gd name="connsiteX101" fmla="*/ 8907780 w 12207240"/>
                <a:gd name="connsiteY101" fmla="*/ 2567940 h 4564815"/>
                <a:gd name="connsiteX102" fmla="*/ 8755380 w 12207240"/>
                <a:gd name="connsiteY102" fmla="*/ 2720340 h 4564815"/>
                <a:gd name="connsiteX103" fmla="*/ 8595360 w 12207240"/>
                <a:gd name="connsiteY103" fmla="*/ 2773680 h 4564815"/>
                <a:gd name="connsiteX104" fmla="*/ 8503920 w 12207240"/>
                <a:gd name="connsiteY104" fmla="*/ 2758440 h 4564815"/>
                <a:gd name="connsiteX105" fmla="*/ 8244840 w 12207240"/>
                <a:gd name="connsiteY105" fmla="*/ 2674620 h 4564815"/>
                <a:gd name="connsiteX106" fmla="*/ 8031480 w 12207240"/>
                <a:gd name="connsiteY106" fmla="*/ 2659380 h 4564815"/>
                <a:gd name="connsiteX107" fmla="*/ 7901940 w 12207240"/>
                <a:gd name="connsiteY107" fmla="*/ 2667000 h 4564815"/>
                <a:gd name="connsiteX108" fmla="*/ 7772400 w 12207240"/>
                <a:gd name="connsiteY108" fmla="*/ 2720340 h 4564815"/>
                <a:gd name="connsiteX109" fmla="*/ 7680960 w 12207240"/>
                <a:gd name="connsiteY109" fmla="*/ 2796540 h 4564815"/>
                <a:gd name="connsiteX110" fmla="*/ 7543800 w 12207240"/>
                <a:gd name="connsiteY110" fmla="*/ 2903220 h 4564815"/>
                <a:gd name="connsiteX111" fmla="*/ 7406640 w 12207240"/>
                <a:gd name="connsiteY111" fmla="*/ 2926080 h 4564815"/>
                <a:gd name="connsiteX112" fmla="*/ 7269480 w 12207240"/>
                <a:gd name="connsiteY112" fmla="*/ 2887980 h 4564815"/>
                <a:gd name="connsiteX113" fmla="*/ 7178040 w 12207240"/>
                <a:gd name="connsiteY113" fmla="*/ 2857500 h 4564815"/>
                <a:gd name="connsiteX114" fmla="*/ 7018020 w 12207240"/>
                <a:gd name="connsiteY114" fmla="*/ 2872740 h 4564815"/>
                <a:gd name="connsiteX115" fmla="*/ 6918960 w 12207240"/>
                <a:gd name="connsiteY115" fmla="*/ 2933700 h 4564815"/>
                <a:gd name="connsiteX116" fmla="*/ 6842760 w 12207240"/>
                <a:gd name="connsiteY116" fmla="*/ 2994660 h 4564815"/>
                <a:gd name="connsiteX117" fmla="*/ 6675120 w 12207240"/>
                <a:gd name="connsiteY117" fmla="*/ 3048000 h 4564815"/>
                <a:gd name="connsiteX118" fmla="*/ 6576060 w 12207240"/>
                <a:gd name="connsiteY118" fmla="*/ 3048000 h 4564815"/>
                <a:gd name="connsiteX119" fmla="*/ 6484620 w 12207240"/>
                <a:gd name="connsiteY119" fmla="*/ 3025140 h 4564815"/>
                <a:gd name="connsiteX120" fmla="*/ 6377940 w 12207240"/>
                <a:gd name="connsiteY120" fmla="*/ 3002280 h 4564815"/>
                <a:gd name="connsiteX121" fmla="*/ 6240780 w 12207240"/>
                <a:gd name="connsiteY121" fmla="*/ 3017520 h 4564815"/>
                <a:gd name="connsiteX122" fmla="*/ 6065520 w 12207240"/>
                <a:gd name="connsiteY122" fmla="*/ 3101340 h 4564815"/>
                <a:gd name="connsiteX123" fmla="*/ 5951220 w 12207240"/>
                <a:gd name="connsiteY123" fmla="*/ 3162300 h 4564815"/>
                <a:gd name="connsiteX124" fmla="*/ 5882640 w 12207240"/>
                <a:gd name="connsiteY124" fmla="*/ 3185160 h 4564815"/>
                <a:gd name="connsiteX125" fmla="*/ 5737860 w 12207240"/>
                <a:gd name="connsiteY125" fmla="*/ 3208020 h 4564815"/>
                <a:gd name="connsiteX126" fmla="*/ 5570220 w 12207240"/>
                <a:gd name="connsiteY126" fmla="*/ 3223260 h 4564815"/>
                <a:gd name="connsiteX127" fmla="*/ 5478780 w 12207240"/>
                <a:gd name="connsiteY127" fmla="*/ 3238500 h 4564815"/>
                <a:gd name="connsiteX128" fmla="*/ 5364480 w 12207240"/>
                <a:gd name="connsiteY128" fmla="*/ 3291840 h 4564815"/>
                <a:gd name="connsiteX129" fmla="*/ 5227320 w 12207240"/>
                <a:gd name="connsiteY129" fmla="*/ 3352800 h 4564815"/>
                <a:gd name="connsiteX130" fmla="*/ 5105400 w 12207240"/>
                <a:gd name="connsiteY130" fmla="*/ 3368040 h 4564815"/>
                <a:gd name="connsiteX131" fmla="*/ 4876800 w 12207240"/>
                <a:gd name="connsiteY131" fmla="*/ 3268980 h 4564815"/>
                <a:gd name="connsiteX132" fmla="*/ 4663440 w 12207240"/>
                <a:gd name="connsiteY132" fmla="*/ 3093720 h 4564815"/>
                <a:gd name="connsiteX133" fmla="*/ 4472940 w 12207240"/>
                <a:gd name="connsiteY133" fmla="*/ 2933700 h 4564815"/>
                <a:gd name="connsiteX134" fmla="*/ 4328160 w 12207240"/>
                <a:gd name="connsiteY134" fmla="*/ 2819400 h 4564815"/>
                <a:gd name="connsiteX135" fmla="*/ 4160520 w 12207240"/>
                <a:gd name="connsiteY135" fmla="*/ 2750820 h 4564815"/>
                <a:gd name="connsiteX136" fmla="*/ 3992880 w 12207240"/>
                <a:gd name="connsiteY136" fmla="*/ 2712720 h 4564815"/>
                <a:gd name="connsiteX137" fmla="*/ 3855720 w 12207240"/>
                <a:gd name="connsiteY137" fmla="*/ 2651760 h 4564815"/>
                <a:gd name="connsiteX138" fmla="*/ 3749040 w 12207240"/>
                <a:gd name="connsiteY138" fmla="*/ 2545080 h 4564815"/>
                <a:gd name="connsiteX139" fmla="*/ 3634740 w 12207240"/>
                <a:gd name="connsiteY139" fmla="*/ 2453640 h 4564815"/>
                <a:gd name="connsiteX140" fmla="*/ 3550920 w 12207240"/>
                <a:gd name="connsiteY140" fmla="*/ 2430780 h 4564815"/>
                <a:gd name="connsiteX141" fmla="*/ 3474720 w 12207240"/>
                <a:gd name="connsiteY141" fmla="*/ 2438400 h 4564815"/>
                <a:gd name="connsiteX142" fmla="*/ 3352800 w 12207240"/>
                <a:gd name="connsiteY142" fmla="*/ 2499360 h 4564815"/>
                <a:gd name="connsiteX143" fmla="*/ 3215640 w 12207240"/>
                <a:gd name="connsiteY143" fmla="*/ 2606040 h 4564815"/>
                <a:gd name="connsiteX144" fmla="*/ 3086100 w 12207240"/>
                <a:gd name="connsiteY144" fmla="*/ 2705100 h 4564815"/>
                <a:gd name="connsiteX145" fmla="*/ 2971800 w 12207240"/>
                <a:gd name="connsiteY145" fmla="*/ 2842260 h 4564815"/>
                <a:gd name="connsiteX146" fmla="*/ 2887980 w 12207240"/>
                <a:gd name="connsiteY146" fmla="*/ 2941320 h 4564815"/>
                <a:gd name="connsiteX147" fmla="*/ 2781300 w 12207240"/>
                <a:gd name="connsiteY147" fmla="*/ 2979420 h 4564815"/>
                <a:gd name="connsiteX148" fmla="*/ 2682240 w 12207240"/>
                <a:gd name="connsiteY148" fmla="*/ 2979420 h 4564815"/>
                <a:gd name="connsiteX149" fmla="*/ 2583180 w 12207240"/>
                <a:gd name="connsiteY149" fmla="*/ 2918460 h 4564815"/>
                <a:gd name="connsiteX150" fmla="*/ 2484120 w 12207240"/>
                <a:gd name="connsiteY150" fmla="*/ 2842260 h 4564815"/>
                <a:gd name="connsiteX151" fmla="*/ 2423160 w 12207240"/>
                <a:gd name="connsiteY151" fmla="*/ 2788920 h 4564815"/>
                <a:gd name="connsiteX152" fmla="*/ 2316480 w 12207240"/>
                <a:gd name="connsiteY152" fmla="*/ 2788920 h 4564815"/>
                <a:gd name="connsiteX153" fmla="*/ 2186940 w 12207240"/>
                <a:gd name="connsiteY153" fmla="*/ 2842260 h 4564815"/>
                <a:gd name="connsiteX154" fmla="*/ 2057400 w 12207240"/>
                <a:gd name="connsiteY154" fmla="*/ 2918460 h 4564815"/>
                <a:gd name="connsiteX155" fmla="*/ 1950720 w 12207240"/>
                <a:gd name="connsiteY155" fmla="*/ 2926080 h 4564815"/>
                <a:gd name="connsiteX156" fmla="*/ 1882140 w 12207240"/>
                <a:gd name="connsiteY156" fmla="*/ 2796540 h 4564815"/>
                <a:gd name="connsiteX157" fmla="*/ 1844040 w 12207240"/>
                <a:gd name="connsiteY157" fmla="*/ 2727960 h 4564815"/>
                <a:gd name="connsiteX158" fmla="*/ 1729740 w 12207240"/>
                <a:gd name="connsiteY158" fmla="*/ 2537460 h 4564815"/>
                <a:gd name="connsiteX159" fmla="*/ 1653540 w 12207240"/>
                <a:gd name="connsiteY159" fmla="*/ 2468880 h 4564815"/>
                <a:gd name="connsiteX160" fmla="*/ 1569720 w 12207240"/>
                <a:gd name="connsiteY160" fmla="*/ 2514600 h 4564815"/>
                <a:gd name="connsiteX161" fmla="*/ 1524000 w 12207240"/>
                <a:gd name="connsiteY161" fmla="*/ 2560320 h 4564815"/>
                <a:gd name="connsiteX162" fmla="*/ 1424940 w 12207240"/>
                <a:gd name="connsiteY162" fmla="*/ 2339340 h 4564815"/>
                <a:gd name="connsiteX163" fmla="*/ 1371600 w 12207240"/>
                <a:gd name="connsiteY163" fmla="*/ 2125980 h 4564815"/>
                <a:gd name="connsiteX164" fmla="*/ 1325880 w 12207240"/>
                <a:gd name="connsiteY164" fmla="*/ 1912620 h 4564815"/>
                <a:gd name="connsiteX165" fmla="*/ 1264920 w 12207240"/>
                <a:gd name="connsiteY165" fmla="*/ 1729740 h 4564815"/>
                <a:gd name="connsiteX166" fmla="*/ 1196340 w 12207240"/>
                <a:gd name="connsiteY166" fmla="*/ 1630680 h 4564815"/>
                <a:gd name="connsiteX167" fmla="*/ 1318260 w 12207240"/>
                <a:gd name="connsiteY167" fmla="*/ 1722120 h 4564815"/>
                <a:gd name="connsiteX168" fmla="*/ 1409700 w 12207240"/>
                <a:gd name="connsiteY168" fmla="*/ 1920240 h 4564815"/>
                <a:gd name="connsiteX169" fmla="*/ 1485900 w 12207240"/>
                <a:gd name="connsiteY169" fmla="*/ 2080260 h 4564815"/>
                <a:gd name="connsiteX170" fmla="*/ 1562100 w 12207240"/>
                <a:gd name="connsiteY170" fmla="*/ 2072640 h 4564815"/>
                <a:gd name="connsiteX171" fmla="*/ 1691640 w 12207240"/>
                <a:gd name="connsiteY171" fmla="*/ 2004060 h 4564815"/>
                <a:gd name="connsiteX172" fmla="*/ 1798320 w 12207240"/>
                <a:gd name="connsiteY172" fmla="*/ 1927860 h 4564815"/>
                <a:gd name="connsiteX173" fmla="*/ 1943100 w 12207240"/>
                <a:gd name="connsiteY173" fmla="*/ 1943100 h 4564815"/>
                <a:gd name="connsiteX174" fmla="*/ 2049780 w 12207240"/>
                <a:gd name="connsiteY174" fmla="*/ 1988820 h 4564815"/>
                <a:gd name="connsiteX175" fmla="*/ 2194560 w 12207240"/>
                <a:gd name="connsiteY175" fmla="*/ 2194560 h 4564815"/>
                <a:gd name="connsiteX176" fmla="*/ 2308860 w 12207240"/>
                <a:gd name="connsiteY176" fmla="*/ 2324100 h 4564815"/>
                <a:gd name="connsiteX177" fmla="*/ 2400300 w 12207240"/>
                <a:gd name="connsiteY177" fmla="*/ 2354580 h 4564815"/>
                <a:gd name="connsiteX178" fmla="*/ 2484120 w 12207240"/>
                <a:gd name="connsiteY178" fmla="*/ 2331720 h 4564815"/>
                <a:gd name="connsiteX179" fmla="*/ 2613660 w 12207240"/>
                <a:gd name="connsiteY179" fmla="*/ 2217420 h 4564815"/>
                <a:gd name="connsiteX180" fmla="*/ 2712720 w 12207240"/>
                <a:gd name="connsiteY180" fmla="*/ 2148840 h 4564815"/>
                <a:gd name="connsiteX181" fmla="*/ 2842260 w 12207240"/>
                <a:gd name="connsiteY181" fmla="*/ 2087880 h 4564815"/>
                <a:gd name="connsiteX182" fmla="*/ 3032760 w 12207240"/>
                <a:gd name="connsiteY182" fmla="*/ 2019300 h 4564815"/>
                <a:gd name="connsiteX183" fmla="*/ 3223260 w 12207240"/>
                <a:gd name="connsiteY183" fmla="*/ 1981200 h 4564815"/>
                <a:gd name="connsiteX184" fmla="*/ 3413760 w 12207240"/>
                <a:gd name="connsiteY184" fmla="*/ 2034540 h 4564815"/>
                <a:gd name="connsiteX185" fmla="*/ 3550920 w 12207240"/>
                <a:gd name="connsiteY185" fmla="*/ 2049780 h 4564815"/>
                <a:gd name="connsiteX186" fmla="*/ 3665220 w 12207240"/>
                <a:gd name="connsiteY186" fmla="*/ 1996440 h 4564815"/>
                <a:gd name="connsiteX187" fmla="*/ 3802380 w 12207240"/>
                <a:gd name="connsiteY187" fmla="*/ 1866900 h 4564815"/>
                <a:gd name="connsiteX188" fmla="*/ 3870960 w 12207240"/>
                <a:gd name="connsiteY188" fmla="*/ 1798320 h 4564815"/>
                <a:gd name="connsiteX189" fmla="*/ 3992880 w 12207240"/>
                <a:gd name="connsiteY189" fmla="*/ 1798320 h 4564815"/>
                <a:gd name="connsiteX190" fmla="*/ 4145280 w 12207240"/>
                <a:gd name="connsiteY190" fmla="*/ 1912620 h 4564815"/>
                <a:gd name="connsiteX191" fmla="*/ 4267200 w 12207240"/>
                <a:gd name="connsiteY191" fmla="*/ 1988820 h 4564815"/>
                <a:gd name="connsiteX192" fmla="*/ 4373880 w 12207240"/>
                <a:gd name="connsiteY192" fmla="*/ 2004060 h 4564815"/>
                <a:gd name="connsiteX193" fmla="*/ 4457700 w 12207240"/>
                <a:gd name="connsiteY193" fmla="*/ 2080260 h 4564815"/>
                <a:gd name="connsiteX194" fmla="*/ 4541520 w 12207240"/>
                <a:gd name="connsiteY194" fmla="*/ 2270760 h 4564815"/>
                <a:gd name="connsiteX195" fmla="*/ 4632960 w 12207240"/>
                <a:gd name="connsiteY195" fmla="*/ 2476500 h 4564815"/>
                <a:gd name="connsiteX196" fmla="*/ 4709160 w 12207240"/>
                <a:gd name="connsiteY196" fmla="*/ 2567940 h 4564815"/>
                <a:gd name="connsiteX197" fmla="*/ 4876800 w 12207240"/>
                <a:gd name="connsiteY197" fmla="*/ 2613660 h 4564815"/>
                <a:gd name="connsiteX198" fmla="*/ 5059680 w 12207240"/>
                <a:gd name="connsiteY198" fmla="*/ 2628900 h 4564815"/>
                <a:gd name="connsiteX199" fmla="*/ 5250180 w 12207240"/>
                <a:gd name="connsiteY199" fmla="*/ 2743200 h 4564815"/>
                <a:gd name="connsiteX200" fmla="*/ 5410200 w 12207240"/>
                <a:gd name="connsiteY200" fmla="*/ 2887980 h 4564815"/>
                <a:gd name="connsiteX201" fmla="*/ 5577840 w 12207240"/>
                <a:gd name="connsiteY201" fmla="*/ 2964180 h 4564815"/>
                <a:gd name="connsiteX202" fmla="*/ 5829300 w 12207240"/>
                <a:gd name="connsiteY202" fmla="*/ 2903220 h 4564815"/>
                <a:gd name="connsiteX203" fmla="*/ 6096000 w 12207240"/>
                <a:gd name="connsiteY203" fmla="*/ 2811780 h 4564815"/>
                <a:gd name="connsiteX204" fmla="*/ 6294120 w 12207240"/>
                <a:gd name="connsiteY204" fmla="*/ 2743200 h 4564815"/>
                <a:gd name="connsiteX205" fmla="*/ 6477000 w 12207240"/>
                <a:gd name="connsiteY205" fmla="*/ 2735580 h 4564815"/>
                <a:gd name="connsiteX206" fmla="*/ 6667500 w 12207240"/>
                <a:gd name="connsiteY206" fmla="*/ 2750820 h 4564815"/>
                <a:gd name="connsiteX207" fmla="*/ 6827520 w 12207240"/>
                <a:gd name="connsiteY207" fmla="*/ 2705100 h 4564815"/>
                <a:gd name="connsiteX208" fmla="*/ 6949440 w 12207240"/>
                <a:gd name="connsiteY208" fmla="*/ 2628900 h 4564815"/>
                <a:gd name="connsiteX209" fmla="*/ 7101840 w 12207240"/>
                <a:gd name="connsiteY209" fmla="*/ 2575560 h 4564815"/>
                <a:gd name="connsiteX210" fmla="*/ 7360920 w 12207240"/>
                <a:gd name="connsiteY210" fmla="*/ 2613660 h 4564815"/>
                <a:gd name="connsiteX211" fmla="*/ 7467600 w 12207240"/>
                <a:gd name="connsiteY211" fmla="*/ 2628900 h 4564815"/>
                <a:gd name="connsiteX212" fmla="*/ 7673340 w 12207240"/>
                <a:gd name="connsiteY212" fmla="*/ 2567940 h 4564815"/>
                <a:gd name="connsiteX213" fmla="*/ 7741920 w 12207240"/>
                <a:gd name="connsiteY213" fmla="*/ 2499360 h 4564815"/>
                <a:gd name="connsiteX214" fmla="*/ 7932420 w 12207240"/>
                <a:gd name="connsiteY214" fmla="*/ 2430780 h 4564815"/>
                <a:gd name="connsiteX215" fmla="*/ 8153400 w 12207240"/>
                <a:gd name="connsiteY215" fmla="*/ 2392680 h 4564815"/>
                <a:gd name="connsiteX216" fmla="*/ 8336280 w 12207240"/>
                <a:gd name="connsiteY216" fmla="*/ 2362200 h 4564815"/>
                <a:gd name="connsiteX217" fmla="*/ 8542020 w 12207240"/>
                <a:gd name="connsiteY217" fmla="*/ 2270760 h 4564815"/>
                <a:gd name="connsiteX218" fmla="*/ 8709660 w 12207240"/>
                <a:gd name="connsiteY218" fmla="*/ 2194560 h 4564815"/>
                <a:gd name="connsiteX219" fmla="*/ 8945880 w 12207240"/>
                <a:gd name="connsiteY219" fmla="*/ 2164080 h 4564815"/>
                <a:gd name="connsiteX220" fmla="*/ 9235440 w 12207240"/>
                <a:gd name="connsiteY220" fmla="*/ 2194560 h 4564815"/>
                <a:gd name="connsiteX221" fmla="*/ 9380220 w 12207240"/>
                <a:gd name="connsiteY221" fmla="*/ 2255520 h 4564815"/>
                <a:gd name="connsiteX222" fmla="*/ 9563100 w 12207240"/>
                <a:gd name="connsiteY222" fmla="*/ 2232660 h 4564815"/>
                <a:gd name="connsiteX223" fmla="*/ 9829800 w 12207240"/>
                <a:gd name="connsiteY223" fmla="*/ 2125980 h 4564815"/>
                <a:gd name="connsiteX224" fmla="*/ 10073640 w 12207240"/>
                <a:gd name="connsiteY224" fmla="*/ 2004060 h 4564815"/>
                <a:gd name="connsiteX225" fmla="*/ 10233660 w 12207240"/>
                <a:gd name="connsiteY225" fmla="*/ 1950720 h 4564815"/>
                <a:gd name="connsiteX226" fmla="*/ 10439400 w 12207240"/>
                <a:gd name="connsiteY226" fmla="*/ 1950720 h 4564815"/>
                <a:gd name="connsiteX227" fmla="*/ 10728960 w 12207240"/>
                <a:gd name="connsiteY227" fmla="*/ 2049780 h 4564815"/>
                <a:gd name="connsiteX228" fmla="*/ 10957560 w 12207240"/>
                <a:gd name="connsiteY228" fmla="*/ 2125980 h 4564815"/>
                <a:gd name="connsiteX229" fmla="*/ 11094720 w 12207240"/>
                <a:gd name="connsiteY229" fmla="*/ 2133600 h 4564815"/>
                <a:gd name="connsiteX230" fmla="*/ 11170920 w 12207240"/>
                <a:gd name="connsiteY230" fmla="*/ 2080260 h 4564815"/>
                <a:gd name="connsiteX231" fmla="*/ 11285220 w 12207240"/>
                <a:gd name="connsiteY231" fmla="*/ 2004060 h 4564815"/>
                <a:gd name="connsiteX232" fmla="*/ 11376660 w 12207240"/>
                <a:gd name="connsiteY232" fmla="*/ 1996440 h 4564815"/>
                <a:gd name="connsiteX233" fmla="*/ 11460480 w 12207240"/>
                <a:gd name="connsiteY233" fmla="*/ 2034540 h 4564815"/>
                <a:gd name="connsiteX234" fmla="*/ 11521440 w 12207240"/>
                <a:gd name="connsiteY234" fmla="*/ 2087880 h 4564815"/>
                <a:gd name="connsiteX235" fmla="*/ 11590020 w 12207240"/>
                <a:gd name="connsiteY235" fmla="*/ 2202180 h 4564815"/>
                <a:gd name="connsiteX236" fmla="*/ 11650980 w 12207240"/>
                <a:gd name="connsiteY236" fmla="*/ 2301240 h 4564815"/>
                <a:gd name="connsiteX237" fmla="*/ 11689080 w 12207240"/>
                <a:gd name="connsiteY237" fmla="*/ 2369820 h 4564815"/>
                <a:gd name="connsiteX238" fmla="*/ 11750040 w 12207240"/>
                <a:gd name="connsiteY238" fmla="*/ 2461260 h 4564815"/>
                <a:gd name="connsiteX239" fmla="*/ 11826240 w 12207240"/>
                <a:gd name="connsiteY239" fmla="*/ 2514600 h 4564815"/>
                <a:gd name="connsiteX240" fmla="*/ 11894820 w 12207240"/>
                <a:gd name="connsiteY240" fmla="*/ 2560320 h 4564815"/>
                <a:gd name="connsiteX241" fmla="*/ 12016740 w 12207240"/>
                <a:gd name="connsiteY241" fmla="*/ 2575560 h 4564815"/>
                <a:gd name="connsiteX242" fmla="*/ 12085320 w 12207240"/>
                <a:gd name="connsiteY242" fmla="*/ 2567940 h 4564815"/>
                <a:gd name="connsiteX243" fmla="*/ 12184380 w 12207240"/>
                <a:gd name="connsiteY243" fmla="*/ 2552700 h 4564815"/>
                <a:gd name="connsiteX244" fmla="*/ 12207240 w 12207240"/>
                <a:gd name="connsiteY244" fmla="*/ 2545080 h 4564815"/>
                <a:gd name="connsiteX245" fmla="*/ 12207240 w 12207240"/>
                <a:gd name="connsiteY245" fmla="*/ 2202180 h 4564815"/>
                <a:gd name="connsiteX246" fmla="*/ 12024360 w 12207240"/>
                <a:gd name="connsiteY246" fmla="*/ 2255520 h 4564815"/>
                <a:gd name="connsiteX247" fmla="*/ 11871960 w 12207240"/>
                <a:gd name="connsiteY247" fmla="*/ 2240280 h 4564815"/>
                <a:gd name="connsiteX248" fmla="*/ 11742420 w 12207240"/>
                <a:gd name="connsiteY248" fmla="*/ 2148840 h 4564815"/>
                <a:gd name="connsiteX249" fmla="*/ 11612880 w 12207240"/>
                <a:gd name="connsiteY249" fmla="*/ 1973580 h 4564815"/>
                <a:gd name="connsiteX250" fmla="*/ 11536680 w 12207240"/>
                <a:gd name="connsiteY250" fmla="*/ 1836420 h 4564815"/>
                <a:gd name="connsiteX251" fmla="*/ 11506200 w 12207240"/>
                <a:gd name="connsiteY251" fmla="*/ 1760220 h 4564815"/>
                <a:gd name="connsiteX252" fmla="*/ 11407140 w 12207240"/>
                <a:gd name="connsiteY252" fmla="*/ 1668780 h 4564815"/>
                <a:gd name="connsiteX253" fmla="*/ 11292840 w 12207240"/>
                <a:gd name="connsiteY253" fmla="*/ 1615440 h 4564815"/>
                <a:gd name="connsiteX254" fmla="*/ 11094720 w 12207240"/>
                <a:gd name="connsiteY254" fmla="*/ 1584960 h 4564815"/>
                <a:gd name="connsiteX255" fmla="*/ 10934700 w 12207240"/>
                <a:gd name="connsiteY255" fmla="*/ 1539240 h 4564815"/>
                <a:gd name="connsiteX256" fmla="*/ 10767060 w 12207240"/>
                <a:gd name="connsiteY256" fmla="*/ 1493520 h 4564815"/>
                <a:gd name="connsiteX257" fmla="*/ 10530840 w 12207240"/>
                <a:gd name="connsiteY257" fmla="*/ 1478280 h 4564815"/>
                <a:gd name="connsiteX258" fmla="*/ 10370820 w 12207240"/>
                <a:gd name="connsiteY258" fmla="*/ 1516380 h 4564815"/>
                <a:gd name="connsiteX259" fmla="*/ 10073640 w 12207240"/>
                <a:gd name="connsiteY259" fmla="*/ 1630680 h 4564815"/>
                <a:gd name="connsiteX260" fmla="*/ 9966960 w 12207240"/>
                <a:gd name="connsiteY260" fmla="*/ 1706880 h 4564815"/>
                <a:gd name="connsiteX261" fmla="*/ 9776460 w 12207240"/>
                <a:gd name="connsiteY261" fmla="*/ 1737360 h 4564815"/>
                <a:gd name="connsiteX262" fmla="*/ 9608820 w 12207240"/>
                <a:gd name="connsiteY262" fmla="*/ 1668780 h 4564815"/>
                <a:gd name="connsiteX263" fmla="*/ 9509760 w 12207240"/>
                <a:gd name="connsiteY263" fmla="*/ 1630680 h 4564815"/>
                <a:gd name="connsiteX264" fmla="*/ 9433560 w 12207240"/>
                <a:gd name="connsiteY264" fmla="*/ 1607820 h 4564815"/>
                <a:gd name="connsiteX265" fmla="*/ 9182100 w 12207240"/>
                <a:gd name="connsiteY265" fmla="*/ 1554480 h 4564815"/>
                <a:gd name="connsiteX266" fmla="*/ 8869680 w 12207240"/>
                <a:gd name="connsiteY266" fmla="*/ 1516380 h 4564815"/>
                <a:gd name="connsiteX267" fmla="*/ 8724900 w 12207240"/>
                <a:gd name="connsiteY267" fmla="*/ 1501140 h 4564815"/>
                <a:gd name="connsiteX268" fmla="*/ 8633460 w 12207240"/>
                <a:gd name="connsiteY268" fmla="*/ 1524000 h 4564815"/>
                <a:gd name="connsiteX269" fmla="*/ 8450580 w 12207240"/>
                <a:gd name="connsiteY269" fmla="*/ 1600200 h 4564815"/>
                <a:gd name="connsiteX270" fmla="*/ 8290560 w 12207240"/>
                <a:gd name="connsiteY270" fmla="*/ 1661160 h 4564815"/>
                <a:gd name="connsiteX271" fmla="*/ 8130540 w 12207240"/>
                <a:gd name="connsiteY271" fmla="*/ 1645920 h 4564815"/>
                <a:gd name="connsiteX272" fmla="*/ 8008620 w 12207240"/>
                <a:gd name="connsiteY272" fmla="*/ 1600200 h 4564815"/>
                <a:gd name="connsiteX273" fmla="*/ 7901940 w 12207240"/>
                <a:gd name="connsiteY273" fmla="*/ 1584960 h 4564815"/>
                <a:gd name="connsiteX274" fmla="*/ 7795260 w 12207240"/>
                <a:gd name="connsiteY274" fmla="*/ 1615440 h 4564815"/>
                <a:gd name="connsiteX275" fmla="*/ 7703820 w 12207240"/>
                <a:gd name="connsiteY275" fmla="*/ 1668780 h 4564815"/>
                <a:gd name="connsiteX276" fmla="*/ 7620000 w 12207240"/>
                <a:gd name="connsiteY276" fmla="*/ 1714500 h 4564815"/>
                <a:gd name="connsiteX277" fmla="*/ 7574280 w 12207240"/>
                <a:gd name="connsiteY277" fmla="*/ 1744980 h 4564815"/>
                <a:gd name="connsiteX278" fmla="*/ 7467600 w 12207240"/>
                <a:gd name="connsiteY278" fmla="*/ 1805940 h 4564815"/>
                <a:gd name="connsiteX279" fmla="*/ 7117080 w 12207240"/>
                <a:gd name="connsiteY279" fmla="*/ 1813560 h 4564815"/>
                <a:gd name="connsiteX280" fmla="*/ 6934200 w 12207240"/>
                <a:gd name="connsiteY280" fmla="*/ 1882140 h 4564815"/>
                <a:gd name="connsiteX281" fmla="*/ 6743700 w 12207240"/>
                <a:gd name="connsiteY281" fmla="*/ 1950720 h 4564815"/>
                <a:gd name="connsiteX282" fmla="*/ 6576060 w 12207240"/>
                <a:gd name="connsiteY282" fmla="*/ 1973580 h 4564815"/>
                <a:gd name="connsiteX283" fmla="*/ 6332220 w 12207240"/>
                <a:gd name="connsiteY283" fmla="*/ 1935480 h 4564815"/>
                <a:gd name="connsiteX284" fmla="*/ 6225540 w 12207240"/>
                <a:gd name="connsiteY284" fmla="*/ 1981200 h 4564815"/>
                <a:gd name="connsiteX285" fmla="*/ 6103620 w 12207240"/>
                <a:gd name="connsiteY285" fmla="*/ 2034540 h 4564815"/>
                <a:gd name="connsiteX286" fmla="*/ 5935980 w 12207240"/>
                <a:gd name="connsiteY286" fmla="*/ 2080260 h 4564815"/>
                <a:gd name="connsiteX287" fmla="*/ 5791200 w 12207240"/>
                <a:gd name="connsiteY287" fmla="*/ 2057400 h 4564815"/>
                <a:gd name="connsiteX288" fmla="*/ 5654040 w 12207240"/>
                <a:gd name="connsiteY288" fmla="*/ 2026920 h 4564815"/>
                <a:gd name="connsiteX289" fmla="*/ 5547360 w 12207240"/>
                <a:gd name="connsiteY289" fmla="*/ 2019300 h 4564815"/>
                <a:gd name="connsiteX290" fmla="*/ 5433060 w 12207240"/>
                <a:gd name="connsiteY290" fmla="*/ 1988820 h 4564815"/>
                <a:gd name="connsiteX291" fmla="*/ 5364480 w 12207240"/>
                <a:gd name="connsiteY291" fmla="*/ 1859280 h 4564815"/>
                <a:gd name="connsiteX292" fmla="*/ 5326380 w 12207240"/>
                <a:gd name="connsiteY292" fmla="*/ 1722120 h 4564815"/>
                <a:gd name="connsiteX293" fmla="*/ 5219700 w 12207240"/>
                <a:gd name="connsiteY293" fmla="*/ 1562100 h 4564815"/>
                <a:gd name="connsiteX294" fmla="*/ 5173980 w 12207240"/>
                <a:gd name="connsiteY294" fmla="*/ 1493520 h 4564815"/>
                <a:gd name="connsiteX295" fmla="*/ 5257800 w 12207240"/>
                <a:gd name="connsiteY295" fmla="*/ 1546860 h 4564815"/>
                <a:gd name="connsiteX296" fmla="*/ 5334000 w 12207240"/>
                <a:gd name="connsiteY296" fmla="*/ 1668780 h 4564815"/>
                <a:gd name="connsiteX297" fmla="*/ 5410200 w 12207240"/>
                <a:gd name="connsiteY297" fmla="*/ 1752600 h 4564815"/>
                <a:gd name="connsiteX298" fmla="*/ 5486400 w 12207240"/>
                <a:gd name="connsiteY298" fmla="*/ 1798320 h 4564815"/>
                <a:gd name="connsiteX299" fmla="*/ 5562600 w 12207240"/>
                <a:gd name="connsiteY299" fmla="*/ 1783080 h 4564815"/>
                <a:gd name="connsiteX300" fmla="*/ 5623560 w 12207240"/>
                <a:gd name="connsiteY300" fmla="*/ 1729740 h 4564815"/>
                <a:gd name="connsiteX301" fmla="*/ 5707380 w 12207240"/>
                <a:gd name="connsiteY301" fmla="*/ 1661160 h 4564815"/>
                <a:gd name="connsiteX302" fmla="*/ 5760720 w 12207240"/>
                <a:gd name="connsiteY302" fmla="*/ 1615440 h 4564815"/>
                <a:gd name="connsiteX303" fmla="*/ 5798820 w 12207240"/>
                <a:gd name="connsiteY303" fmla="*/ 1584960 h 4564815"/>
                <a:gd name="connsiteX304" fmla="*/ 5852160 w 12207240"/>
                <a:gd name="connsiteY304" fmla="*/ 1554480 h 4564815"/>
                <a:gd name="connsiteX305" fmla="*/ 5920740 w 12207240"/>
                <a:gd name="connsiteY305" fmla="*/ 1524000 h 4564815"/>
                <a:gd name="connsiteX306" fmla="*/ 5981700 w 12207240"/>
                <a:gd name="connsiteY306" fmla="*/ 1524000 h 4564815"/>
                <a:gd name="connsiteX307" fmla="*/ 6073140 w 12207240"/>
                <a:gd name="connsiteY307" fmla="*/ 1539240 h 4564815"/>
                <a:gd name="connsiteX308" fmla="*/ 6195060 w 12207240"/>
                <a:gd name="connsiteY308" fmla="*/ 1554480 h 4564815"/>
                <a:gd name="connsiteX309" fmla="*/ 6271260 w 12207240"/>
                <a:gd name="connsiteY309" fmla="*/ 1584960 h 4564815"/>
                <a:gd name="connsiteX310" fmla="*/ 6370320 w 12207240"/>
                <a:gd name="connsiteY310" fmla="*/ 1615440 h 4564815"/>
                <a:gd name="connsiteX311" fmla="*/ 6477000 w 12207240"/>
                <a:gd name="connsiteY311" fmla="*/ 1661160 h 4564815"/>
                <a:gd name="connsiteX312" fmla="*/ 6591300 w 12207240"/>
                <a:gd name="connsiteY312" fmla="*/ 1691640 h 4564815"/>
                <a:gd name="connsiteX313" fmla="*/ 6675120 w 12207240"/>
                <a:gd name="connsiteY313" fmla="*/ 1691640 h 4564815"/>
                <a:gd name="connsiteX314" fmla="*/ 6766560 w 12207240"/>
                <a:gd name="connsiteY314" fmla="*/ 1684020 h 4564815"/>
                <a:gd name="connsiteX315" fmla="*/ 6880860 w 12207240"/>
                <a:gd name="connsiteY315" fmla="*/ 1645920 h 4564815"/>
                <a:gd name="connsiteX316" fmla="*/ 6941820 w 12207240"/>
                <a:gd name="connsiteY316" fmla="*/ 1584960 h 4564815"/>
                <a:gd name="connsiteX317" fmla="*/ 7033260 w 12207240"/>
                <a:gd name="connsiteY317" fmla="*/ 1539240 h 4564815"/>
                <a:gd name="connsiteX318" fmla="*/ 7086600 w 12207240"/>
                <a:gd name="connsiteY318" fmla="*/ 1524000 h 4564815"/>
                <a:gd name="connsiteX319" fmla="*/ 7185660 w 12207240"/>
                <a:gd name="connsiteY319" fmla="*/ 1501140 h 4564815"/>
                <a:gd name="connsiteX320" fmla="*/ 7345680 w 12207240"/>
                <a:gd name="connsiteY320" fmla="*/ 1455420 h 4564815"/>
                <a:gd name="connsiteX321" fmla="*/ 7513320 w 12207240"/>
                <a:gd name="connsiteY321" fmla="*/ 1432560 h 4564815"/>
                <a:gd name="connsiteX322" fmla="*/ 7696200 w 12207240"/>
                <a:gd name="connsiteY322" fmla="*/ 1402080 h 4564815"/>
                <a:gd name="connsiteX323" fmla="*/ 7871460 w 12207240"/>
                <a:gd name="connsiteY323" fmla="*/ 1356360 h 4564815"/>
                <a:gd name="connsiteX324" fmla="*/ 8214360 w 12207240"/>
                <a:gd name="connsiteY324" fmla="*/ 1310640 h 4564815"/>
                <a:gd name="connsiteX325" fmla="*/ 8412480 w 12207240"/>
                <a:gd name="connsiteY325" fmla="*/ 1280160 h 4564815"/>
                <a:gd name="connsiteX326" fmla="*/ 8747760 w 12207240"/>
                <a:gd name="connsiteY326" fmla="*/ 1242060 h 4564815"/>
                <a:gd name="connsiteX327" fmla="*/ 8976360 w 12207240"/>
                <a:gd name="connsiteY327" fmla="*/ 1211580 h 4564815"/>
                <a:gd name="connsiteX328" fmla="*/ 9144000 w 12207240"/>
                <a:gd name="connsiteY328" fmla="*/ 1249680 h 4564815"/>
                <a:gd name="connsiteX329" fmla="*/ 9326880 w 12207240"/>
                <a:gd name="connsiteY329" fmla="*/ 1310640 h 4564815"/>
                <a:gd name="connsiteX330" fmla="*/ 9525000 w 12207240"/>
                <a:gd name="connsiteY330" fmla="*/ 1386840 h 4564815"/>
                <a:gd name="connsiteX331" fmla="*/ 9707880 w 12207240"/>
                <a:gd name="connsiteY331" fmla="*/ 1394460 h 4564815"/>
                <a:gd name="connsiteX332" fmla="*/ 9936480 w 12207240"/>
                <a:gd name="connsiteY332" fmla="*/ 1356360 h 4564815"/>
                <a:gd name="connsiteX333" fmla="*/ 10172700 w 12207240"/>
                <a:gd name="connsiteY333" fmla="*/ 1303020 h 4564815"/>
                <a:gd name="connsiteX334" fmla="*/ 10393680 w 12207240"/>
                <a:gd name="connsiteY334" fmla="*/ 1226820 h 4564815"/>
                <a:gd name="connsiteX335" fmla="*/ 10668000 w 12207240"/>
                <a:gd name="connsiteY335" fmla="*/ 1181100 h 4564815"/>
                <a:gd name="connsiteX336" fmla="*/ 10858500 w 12207240"/>
                <a:gd name="connsiteY336" fmla="*/ 1188720 h 4564815"/>
                <a:gd name="connsiteX337" fmla="*/ 10576560 w 12207240"/>
                <a:gd name="connsiteY337" fmla="*/ 1181100 h 4564815"/>
                <a:gd name="connsiteX338" fmla="*/ 10393680 w 12207240"/>
                <a:gd name="connsiteY338" fmla="*/ 1135380 h 4564815"/>
                <a:gd name="connsiteX339" fmla="*/ 10279380 w 12207240"/>
                <a:gd name="connsiteY339" fmla="*/ 1112520 h 4564815"/>
                <a:gd name="connsiteX340" fmla="*/ 10180320 w 12207240"/>
                <a:gd name="connsiteY340" fmla="*/ 1120140 h 4564815"/>
                <a:gd name="connsiteX341" fmla="*/ 10020300 w 12207240"/>
                <a:gd name="connsiteY341" fmla="*/ 1181100 h 4564815"/>
                <a:gd name="connsiteX342" fmla="*/ 9776460 w 12207240"/>
                <a:gd name="connsiteY342" fmla="*/ 1242060 h 4564815"/>
                <a:gd name="connsiteX343" fmla="*/ 9494520 w 12207240"/>
                <a:gd name="connsiteY343" fmla="*/ 1257300 h 4564815"/>
                <a:gd name="connsiteX344" fmla="*/ 9243060 w 12207240"/>
                <a:gd name="connsiteY344" fmla="*/ 1181100 h 4564815"/>
                <a:gd name="connsiteX345" fmla="*/ 8991600 w 12207240"/>
                <a:gd name="connsiteY345" fmla="*/ 1104900 h 4564815"/>
                <a:gd name="connsiteX346" fmla="*/ 8724900 w 12207240"/>
                <a:gd name="connsiteY346" fmla="*/ 1082040 h 4564815"/>
                <a:gd name="connsiteX347" fmla="*/ 8458200 w 12207240"/>
                <a:gd name="connsiteY347" fmla="*/ 1112520 h 4564815"/>
                <a:gd name="connsiteX348" fmla="*/ 8290560 w 12207240"/>
                <a:gd name="connsiteY348" fmla="*/ 1135380 h 4564815"/>
                <a:gd name="connsiteX349" fmla="*/ 8130540 w 12207240"/>
                <a:gd name="connsiteY349" fmla="*/ 1112520 h 4564815"/>
                <a:gd name="connsiteX350" fmla="*/ 7917180 w 12207240"/>
                <a:gd name="connsiteY350" fmla="*/ 1066800 h 4564815"/>
                <a:gd name="connsiteX351" fmla="*/ 7696200 w 12207240"/>
                <a:gd name="connsiteY351" fmla="*/ 1097280 h 4564815"/>
                <a:gd name="connsiteX352" fmla="*/ 7581900 w 12207240"/>
                <a:gd name="connsiteY352" fmla="*/ 1127760 h 4564815"/>
                <a:gd name="connsiteX353" fmla="*/ 7475220 w 12207240"/>
                <a:gd name="connsiteY353" fmla="*/ 1143000 h 4564815"/>
                <a:gd name="connsiteX354" fmla="*/ 7299960 w 12207240"/>
                <a:gd name="connsiteY354" fmla="*/ 1089660 h 4564815"/>
                <a:gd name="connsiteX355" fmla="*/ 7170420 w 12207240"/>
                <a:gd name="connsiteY355" fmla="*/ 1043940 h 4564815"/>
                <a:gd name="connsiteX356" fmla="*/ 7063740 w 12207240"/>
                <a:gd name="connsiteY356" fmla="*/ 1036320 h 4564815"/>
                <a:gd name="connsiteX357" fmla="*/ 6873240 w 12207240"/>
                <a:gd name="connsiteY357" fmla="*/ 1120140 h 4564815"/>
                <a:gd name="connsiteX358" fmla="*/ 6781800 w 12207240"/>
                <a:gd name="connsiteY358" fmla="*/ 1173480 h 4564815"/>
                <a:gd name="connsiteX359" fmla="*/ 6659880 w 12207240"/>
                <a:gd name="connsiteY359" fmla="*/ 1226820 h 4564815"/>
                <a:gd name="connsiteX360" fmla="*/ 6515100 w 12207240"/>
                <a:gd name="connsiteY360" fmla="*/ 1280160 h 4564815"/>
                <a:gd name="connsiteX361" fmla="*/ 6309360 w 12207240"/>
                <a:gd name="connsiteY361" fmla="*/ 1310640 h 4564815"/>
                <a:gd name="connsiteX362" fmla="*/ 6179820 w 12207240"/>
                <a:gd name="connsiteY362" fmla="*/ 1325880 h 4564815"/>
                <a:gd name="connsiteX363" fmla="*/ 5989320 w 12207240"/>
                <a:gd name="connsiteY363" fmla="*/ 1310640 h 4564815"/>
                <a:gd name="connsiteX364" fmla="*/ 5859780 w 12207240"/>
                <a:gd name="connsiteY364" fmla="*/ 1257300 h 4564815"/>
                <a:gd name="connsiteX365" fmla="*/ 5699760 w 12207240"/>
                <a:gd name="connsiteY365" fmla="*/ 1173480 h 4564815"/>
                <a:gd name="connsiteX366" fmla="*/ 5539740 w 12207240"/>
                <a:gd name="connsiteY366" fmla="*/ 1028700 h 4564815"/>
                <a:gd name="connsiteX367" fmla="*/ 5516880 w 12207240"/>
                <a:gd name="connsiteY367" fmla="*/ 1005840 h 4564815"/>
                <a:gd name="connsiteX368" fmla="*/ 5372100 w 12207240"/>
                <a:gd name="connsiteY368" fmla="*/ 883920 h 4564815"/>
                <a:gd name="connsiteX369" fmla="*/ 5288280 w 12207240"/>
                <a:gd name="connsiteY369" fmla="*/ 815340 h 4564815"/>
                <a:gd name="connsiteX370" fmla="*/ 5181600 w 12207240"/>
                <a:gd name="connsiteY370" fmla="*/ 731520 h 4564815"/>
                <a:gd name="connsiteX371" fmla="*/ 5067300 w 12207240"/>
                <a:gd name="connsiteY371" fmla="*/ 678180 h 4564815"/>
                <a:gd name="connsiteX372" fmla="*/ 4922520 w 12207240"/>
                <a:gd name="connsiteY372" fmla="*/ 655320 h 4564815"/>
                <a:gd name="connsiteX373" fmla="*/ 4693920 w 12207240"/>
                <a:gd name="connsiteY373" fmla="*/ 662940 h 4564815"/>
                <a:gd name="connsiteX374" fmla="*/ 4434840 w 12207240"/>
                <a:gd name="connsiteY374" fmla="*/ 723900 h 4564815"/>
                <a:gd name="connsiteX375" fmla="*/ 4206240 w 12207240"/>
                <a:gd name="connsiteY375" fmla="*/ 815340 h 4564815"/>
                <a:gd name="connsiteX376" fmla="*/ 3931920 w 12207240"/>
                <a:gd name="connsiteY376" fmla="*/ 982980 h 4564815"/>
                <a:gd name="connsiteX377" fmla="*/ 3710940 w 12207240"/>
                <a:gd name="connsiteY377" fmla="*/ 1120140 h 4564815"/>
                <a:gd name="connsiteX378" fmla="*/ 3550920 w 12207240"/>
                <a:gd name="connsiteY378" fmla="*/ 1219200 h 4564815"/>
                <a:gd name="connsiteX379" fmla="*/ 3398520 w 12207240"/>
                <a:gd name="connsiteY379" fmla="*/ 1257300 h 4564815"/>
                <a:gd name="connsiteX380" fmla="*/ 3192780 w 12207240"/>
                <a:gd name="connsiteY380" fmla="*/ 1257300 h 4564815"/>
                <a:gd name="connsiteX381" fmla="*/ 3032760 w 12207240"/>
                <a:gd name="connsiteY381" fmla="*/ 1280160 h 4564815"/>
                <a:gd name="connsiteX382" fmla="*/ 2849880 w 12207240"/>
                <a:gd name="connsiteY382" fmla="*/ 1386840 h 4564815"/>
                <a:gd name="connsiteX383" fmla="*/ 2758440 w 12207240"/>
                <a:gd name="connsiteY383" fmla="*/ 1394460 h 4564815"/>
                <a:gd name="connsiteX384" fmla="*/ 2613660 w 12207240"/>
                <a:gd name="connsiteY384" fmla="*/ 1333500 h 4564815"/>
                <a:gd name="connsiteX385" fmla="*/ 2415540 w 12207240"/>
                <a:gd name="connsiteY385" fmla="*/ 1203960 h 4564815"/>
                <a:gd name="connsiteX386" fmla="*/ 2209800 w 12207240"/>
                <a:gd name="connsiteY386" fmla="*/ 1005840 h 4564815"/>
                <a:gd name="connsiteX387" fmla="*/ 2057400 w 12207240"/>
                <a:gd name="connsiteY387" fmla="*/ 830580 h 4564815"/>
                <a:gd name="connsiteX388" fmla="*/ 1950720 w 12207240"/>
                <a:gd name="connsiteY388" fmla="*/ 754380 h 4564815"/>
                <a:gd name="connsiteX389" fmla="*/ 1813560 w 12207240"/>
                <a:gd name="connsiteY389" fmla="*/ 716280 h 4564815"/>
                <a:gd name="connsiteX390" fmla="*/ 1645920 w 12207240"/>
                <a:gd name="connsiteY390" fmla="*/ 716280 h 4564815"/>
                <a:gd name="connsiteX391" fmla="*/ 1546860 w 12207240"/>
                <a:gd name="connsiteY391" fmla="*/ 655320 h 4564815"/>
                <a:gd name="connsiteX392" fmla="*/ 1463040 w 12207240"/>
                <a:gd name="connsiteY392" fmla="*/ 548640 h 4564815"/>
                <a:gd name="connsiteX393" fmla="*/ 1325880 w 12207240"/>
                <a:gd name="connsiteY393" fmla="*/ 411480 h 4564815"/>
                <a:gd name="connsiteX394" fmla="*/ 1158240 w 12207240"/>
                <a:gd name="connsiteY394" fmla="*/ 236220 h 4564815"/>
                <a:gd name="connsiteX395" fmla="*/ 1036320 w 12207240"/>
                <a:gd name="connsiteY395" fmla="*/ 114300 h 4564815"/>
                <a:gd name="connsiteX396" fmla="*/ 944880 w 12207240"/>
                <a:gd name="connsiteY396" fmla="*/ 30480 h 4564815"/>
                <a:gd name="connsiteX397" fmla="*/ 807720 w 12207240"/>
                <a:gd name="connsiteY397" fmla="*/ 0 h 4564815"/>
                <a:gd name="connsiteX398" fmla="*/ 640080 w 12207240"/>
                <a:gd name="connsiteY398" fmla="*/ 198120 h 4564815"/>
                <a:gd name="connsiteX399" fmla="*/ 502920 w 12207240"/>
                <a:gd name="connsiteY399" fmla="*/ 502920 h 4564815"/>
                <a:gd name="connsiteX400" fmla="*/ 388620 w 12207240"/>
                <a:gd name="connsiteY400" fmla="*/ 792480 h 4564815"/>
                <a:gd name="connsiteX401" fmla="*/ 236220 w 12207240"/>
                <a:gd name="connsiteY401" fmla="*/ 1181100 h 4564815"/>
                <a:gd name="connsiteX402" fmla="*/ 137160 w 12207240"/>
                <a:gd name="connsiteY402" fmla="*/ 1501140 h 4564815"/>
                <a:gd name="connsiteX403" fmla="*/ 60960 w 12207240"/>
                <a:gd name="connsiteY403" fmla="*/ 1737360 h 4564815"/>
                <a:gd name="connsiteX404" fmla="*/ 22860 w 12207240"/>
                <a:gd name="connsiteY404" fmla="*/ 1897380 h 4564815"/>
                <a:gd name="connsiteX405" fmla="*/ 7620 w 12207240"/>
                <a:gd name="connsiteY405" fmla="*/ 2026920 h 4564815"/>
                <a:gd name="connsiteX406" fmla="*/ 0 w 12207240"/>
                <a:gd name="connsiteY406" fmla="*/ 2522220 h 4564815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</a:cxnLst>
              <a:rect l="l" t="t" r="r" b="b"/>
              <a:pathLst>
                <a:path w="12207240" h="4565479">
                  <a:moveTo>
                    <a:pt x="0" y="2522884"/>
                  </a:moveTo>
                  <a:lnTo>
                    <a:pt x="106680" y="2888644"/>
                  </a:lnTo>
                  <a:lnTo>
                    <a:pt x="160020" y="3102004"/>
                  </a:lnTo>
                  <a:lnTo>
                    <a:pt x="190500" y="3262024"/>
                  </a:lnTo>
                  <a:lnTo>
                    <a:pt x="266700" y="3483004"/>
                  </a:lnTo>
                  <a:lnTo>
                    <a:pt x="320040" y="3620164"/>
                  </a:lnTo>
                  <a:lnTo>
                    <a:pt x="373380" y="3711604"/>
                  </a:lnTo>
                  <a:lnTo>
                    <a:pt x="441960" y="3734464"/>
                  </a:lnTo>
                  <a:lnTo>
                    <a:pt x="495300" y="3818284"/>
                  </a:lnTo>
                  <a:lnTo>
                    <a:pt x="556260" y="3909724"/>
                  </a:lnTo>
                  <a:lnTo>
                    <a:pt x="693420" y="4206904"/>
                  </a:lnTo>
                  <a:lnTo>
                    <a:pt x="845820" y="4344064"/>
                  </a:lnTo>
                  <a:lnTo>
                    <a:pt x="1051560" y="4435504"/>
                  </a:lnTo>
                  <a:lnTo>
                    <a:pt x="1295400" y="4511704"/>
                  </a:lnTo>
                  <a:cubicBezTo>
                    <a:pt x="1369060" y="4529484"/>
                    <a:pt x="1442720" y="4570124"/>
                    <a:pt x="1516380" y="4565044"/>
                  </a:cubicBezTo>
                  <a:cubicBezTo>
                    <a:pt x="1612900" y="4565044"/>
                    <a:pt x="1602740" y="4504084"/>
                    <a:pt x="1645920" y="4473604"/>
                  </a:cubicBezTo>
                  <a:lnTo>
                    <a:pt x="1798320" y="4336444"/>
                  </a:lnTo>
                  <a:lnTo>
                    <a:pt x="1920240" y="4168804"/>
                  </a:lnTo>
                  <a:lnTo>
                    <a:pt x="2019300" y="4084984"/>
                  </a:lnTo>
                  <a:lnTo>
                    <a:pt x="2225040" y="4046884"/>
                  </a:lnTo>
                  <a:lnTo>
                    <a:pt x="2423160" y="3970684"/>
                  </a:lnTo>
                  <a:lnTo>
                    <a:pt x="2651760" y="3864004"/>
                  </a:lnTo>
                  <a:lnTo>
                    <a:pt x="2804160" y="3772564"/>
                  </a:lnTo>
                  <a:lnTo>
                    <a:pt x="2910840" y="3665884"/>
                  </a:lnTo>
                  <a:lnTo>
                    <a:pt x="3048000" y="3498244"/>
                  </a:lnTo>
                  <a:lnTo>
                    <a:pt x="3154680" y="3452524"/>
                  </a:lnTo>
                  <a:lnTo>
                    <a:pt x="3307080" y="3460144"/>
                  </a:lnTo>
                  <a:lnTo>
                    <a:pt x="3459480" y="3490624"/>
                  </a:lnTo>
                  <a:lnTo>
                    <a:pt x="3589020" y="3582064"/>
                  </a:lnTo>
                  <a:lnTo>
                    <a:pt x="3710940" y="3688744"/>
                  </a:lnTo>
                  <a:lnTo>
                    <a:pt x="3802380" y="3780184"/>
                  </a:lnTo>
                  <a:lnTo>
                    <a:pt x="3901440" y="3818284"/>
                  </a:lnTo>
                  <a:lnTo>
                    <a:pt x="4053840" y="3803044"/>
                  </a:lnTo>
                  <a:lnTo>
                    <a:pt x="4183380" y="3719224"/>
                  </a:lnTo>
                  <a:lnTo>
                    <a:pt x="4251960" y="3681124"/>
                  </a:lnTo>
                  <a:lnTo>
                    <a:pt x="4366260" y="3688744"/>
                  </a:lnTo>
                  <a:lnTo>
                    <a:pt x="4465320" y="3749704"/>
                  </a:lnTo>
                  <a:lnTo>
                    <a:pt x="4587240" y="3879244"/>
                  </a:lnTo>
                  <a:lnTo>
                    <a:pt x="4693920" y="3978304"/>
                  </a:lnTo>
                  <a:lnTo>
                    <a:pt x="4777740" y="4001164"/>
                  </a:lnTo>
                  <a:lnTo>
                    <a:pt x="4892040" y="3940204"/>
                  </a:lnTo>
                  <a:lnTo>
                    <a:pt x="4998720" y="3848764"/>
                  </a:lnTo>
                  <a:lnTo>
                    <a:pt x="5105400" y="3780184"/>
                  </a:lnTo>
                  <a:lnTo>
                    <a:pt x="5212080" y="3719224"/>
                  </a:lnTo>
                  <a:lnTo>
                    <a:pt x="5379720" y="3681124"/>
                  </a:lnTo>
                  <a:lnTo>
                    <a:pt x="5539740" y="3658264"/>
                  </a:lnTo>
                  <a:lnTo>
                    <a:pt x="5715000" y="3658264"/>
                  </a:lnTo>
                  <a:lnTo>
                    <a:pt x="5882640" y="3703984"/>
                  </a:lnTo>
                  <a:lnTo>
                    <a:pt x="6057900" y="3658264"/>
                  </a:lnTo>
                  <a:lnTo>
                    <a:pt x="6187440" y="3589684"/>
                  </a:lnTo>
                  <a:lnTo>
                    <a:pt x="6294120" y="3536344"/>
                  </a:lnTo>
                  <a:lnTo>
                    <a:pt x="6568440" y="3521104"/>
                  </a:lnTo>
                  <a:lnTo>
                    <a:pt x="6682740" y="3513484"/>
                  </a:lnTo>
                  <a:lnTo>
                    <a:pt x="6842760" y="3452524"/>
                  </a:lnTo>
                  <a:lnTo>
                    <a:pt x="7002780" y="3368704"/>
                  </a:lnTo>
                  <a:lnTo>
                    <a:pt x="7155180" y="3315364"/>
                  </a:lnTo>
                  <a:lnTo>
                    <a:pt x="7322820" y="3307744"/>
                  </a:lnTo>
                  <a:lnTo>
                    <a:pt x="7429500" y="3292504"/>
                  </a:lnTo>
                  <a:lnTo>
                    <a:pt x="7604760" y="3231544"/>
                  </a:lnTo>
                  <a:lnTo>
                    <a:pt x="7772400" y="3086764"/>
                  </a:lnTo>
                  <a:lnTo>
                    <a:pt x="7940040" y="3018184"/>
                  </a:lnTo>
                  <a:lnTo>
                    <a:pt x="8168640" y="3025804"/>
                  </a:lnTo>
                  <a:cubicBezTo>
                    <a:pt x="8262620" y="3028344"/>
                    <a:pt x="8326120" y="2992784"/>
                    <a:pt x="8450580" y="3033424"/>
                  </a:cubicBezTo>
                  <a:lnTo>
                    <a:pt x="8709660" y="3124864"/>
                  </a:lnTo>
                  <a:lnTo>
                    <a:pt x="8884920" y="3262024"/>
                  </a:lnTo>
                  <a:lnTo>
                    <a:pt x="8976360" y="3345844"/>
                  </a:lnTo>
                  <a:lnTo>
                    <a:pt x="9113520" y="3391564"/>
                  </a:lnTo>
                  <a:lnTo>
                    <a:pt x="9372600" y="3406804"/>
                  </a:lnTo>
                  <a:lnTo>
                    <a:pt x="9639300" y="3330604"/>
                  </a:lnTo>
                  <a:lnTo>
                    <a:pt x="9837420" y="3231544"/>
                  </a:lnTo>
                  <a:lnTo>
                    <a:pt x="10020300" y="3102004"/>
                  </a:lnTo>
                  <a:lnTo>
                    <a:pt x="10149840" y="3025804"/>
                  </a:lnTo>
                  <a:lnTo>
                    <a:pt x="10271760" y="3002944"/>
                  </a:lnTo>
                  <a:lnTo>
                    <a:pt x="10500360" y="3071524"/>
                  </a:lnTo>
                  <a:lnTo>
                    <a:pt x="10713720" y="3208684"/>
                  </a:lnTo>
                  <a:lnTo>
                    <a:pt x="10911840" y="3277264"/>
                  </a:lnTo>
                  <a:cubicBezTo>
                    <a:pt x="11023600" y="3302664"/>
                    <a:pt x="11059160" y="3267104"/>
                    <a:pt x="11132820" y="3262024"/>
                  </a:cubicBezTo>
                  <a:lnTo>
                    <a:pt x="11277600" y="3117244"/>
                  </a:lnTo>
                  <a:lnTo>
                    <a:pt x="11414760" y="3048664"/>
                  </a:lnTo>
                  <a:lnTo>
                    <a:pt x="11597640" y="3086764"/>
                  </a:lnTo>
                  <a:lnTo>
                    <a:pt x="11750040" y="3201064"/>
                  </a:lnTo>
                  <a:cubicBezTo>
                    <a:pt x="11861800" y="3239164"/>
                    <a:pt x="11897360" y="3231544"/>
                    <a:pt x="11971020" y="3246784"/>
                  </a:cubicBezTo>
                  <a:lnTo>
                    <a:pt x="12184380" y="3231544"/>
                  </a:lnTo>
                  <a:lnTo>
                    <a:pt x="12184380" y="3231544"/>
                  </a:lnTo>
                  <a:lnTo>
                    <a:pt x="12176760" y="2751484"/>
                  </a:lnTo>
                  <a:lnTo>
                    <a:pt x="11978640" y="2774344"/>
                  </a:lnTo>
                  <a:lnTo>
                    <a:pt x="11788140" y="2751484"/>
                  </a:lnTo>
                  <a:lnTo>
                    <a:pt x="11605260" y="2675284"/>
                  </a:lnTo>
                  <a:lnTo>
                    <a:pt x="11376660" y="2568604"/>
                  </a:lnTo>
                  <a:lnTo>
                    <a:pt x="11064240" y="2370484"/>
                  </a:lnTo>
                  <a:lnTo>
                    <a:pt x="10850880" y="2286664"/>
                  </a:lnTo>
                  <a:lnTo>
                    <a:pt x="10660380" y="2256184"/>
                  </a:lnTo>
                  <a:lnTo>
                    <a:pt x="10515600" y="2279044"/>
                  </a:lnTo>
                  <a:lnTo>
                    <a:pt x="10386060" y="2317144"/>
                  </a:lnTo>
                  <a:lnTo>
                    <a:pt x="10210800" y="2439064"/>
                  </a:lnTo>
                  <a:lnTo>
                    <a:pt x="10058400" y="2545744"/>
                  </a:lnTo>
                  <a:lnTo>
                    <a:pt x="9883140" y="2637184"/>
                  </a:lnTo>
                  <a:lnTo>
                    <a:pt x="9776460" y="2629564"/>
                  </a:lnTo>
                  <a:lnTo>
                    <a:pt x="9593580" y="2538124"/>
                  </a:lnTo>
                  <a:lnTo>
                    <a:pt x="9418320" y="2469544"/>
                  </a:lnTo>
                  <a:lnTo>
                    <a:pt x="9159240" y="2454304"/>
                  </a:lnTo>
                  <a:lnTo>
                    <a:pt x="8907780" y="2568604"/>
                  </a:lnTo>
                  <a:lnTo>
                    <a:pt x="8755380" y="2721004"/>
                  </a:lnTo>
                  <a:lnTo>
                    <a:pt x="8595360" y="2774344"/>
                  </a:lnTo>
                  <a:lnTo>
                    <a:pt x="8503920" y="2759104"/>
                  </a:lnTo>
                  <a:lnTo>
                    <a:pt x="8244840" y="2675284"/>
                  </a:lnTo>
                  <a:lnTo>
                    <a:pt x="8031480" y="2660044"/>
                  </a:lnTo>
                  <a:lnTo>
                    <a:pt x="7901940" y="2667664"/>
                  </a:lnTo>
                  <a:lnTo>
                    <a:pt x="7772400" y="2721004"/>
                  </a:lnTo>
                  <a:lnTo>
                    <a:pt x="7680960" y="2797204"/>
                  </a:lnTo>
                  <a:lnTo>
                    <a:pt x="7543800" y="2903884"/>
                  </a:lnTo>
                  <a:lnTo>
                    <a:pt x="7406640" y="2926744"/>
                  </a:lnTo>
                  <a:lnTo>
                    <a:pt x="7269480" y="2888644"/>
                  </a:lnTo>
                  <a:lnTo>
                    <a:pt x="7178040" y="2858164"/>
                  </a:lnTo>
                  <a:lnTo>
                    <a:pt x="7018020" y="2873404"/>
                  </a:lnTo>
                  <a:lnTo>
                    <a:pt x="6918960" y="2934364"/>
                  </a:lnTo>
                  <a:lnTo>
                    <a:pt x="6842760" y="2995324"/>
                  </a:lnTo>
                  <a:lnTo>
                    <a:pt x="6675120" y="3048664"/>
                  </a:lnTo>
                  <a:lnTo>
                    <a:pt x="6576060" y="3048664"/>
                  </a:lnTo>
                  <a:lnTo>
                    <a:pt x="6484620" y="3025804"/>
                  </a:lnTo>
                  <a:lnTo>
                    <a:pt x="6377940" y="3002944"/>
                  </a:lnTo>
                  <a:lnTo>
                    <a:pt x="6240780" y="3018184"/>
                  </a:lnTo>
                  <a:lnTo>
                    <a:pt x="6065520" y="3102004"/>
                  </a:lnTo>
                  <a:lnTo>
                    <a:pt x="5951220" y="3162964"/>
                  </a:lnTo>
                  <a:lnTo>
                    <a:pt x="5882640" y="3185824"/>
                  </a:lnTo>
                  <a:lnTo>
                    <a:pt x="5737860" y="3208684"/>
                  </a:lnTo>
                  <a:lnTo>
                    <a:pt x="5570220" y="3223924"/>
                  </a:lnTo>
                  <a:lnTo>
                    <a:pt x="5478780" y="3239164"/>
                  </a:lnTo>
                  <a:lnTo>
                    <a:pt x="5364480" y="3292504"/>
                  </a:lnTo>
                  <a:lnTo>
                    <a:pt x="5227320" y="3353464"/>
                  </a:lnTo>
                  <a:lnTo>
                    <a:pt x="5105400" y="3368704"/>
                  </a:lnTo>
                  <a:lnTo>
                    <a:pt x="4876800" y="3269644"/>
                  </a:lnTo>
                  <a:lnTo>
                    <a:pt x="4663440" y="3094384"/>
                  </a:lnTo>
                  <a:lnTo>
                    <a:pt x="4472940" y="2934364"/>
                  </a:lnTo>
                  <a:lnTo>
                    <a:pt x="4328160" y="2820064"/>
                  </a:lnTo>
                  <a:lnTo>
                    <a:pt x="4160520" y="2751484"/>
                  </a:lnTo>
                  <a:lnTo>
                    <a:pt x="3992880" y="2713384"/>
                  </a:lnTo>
                  <a:lnTo>
                    <a:pt x="3855720" y="2652424"/>
                  </a:lnTo>
                  <a:lnTo>
                    <a:pt x="3749040" y="2545744"/>
                  </a:lnTo>
                  <a:lnTo>
                    <a:pt x="3634740" y="2454304"/>
                  </a:lnTo>
                  <a:lnTo>
                    <a:pt x="3550920" y="2431444"/>
                  </a:lnTo>
                  <a:lnTo>
                    <a:pt x="3474720" y="2439064"/>
                  </a:lnTo>
                  <a:lnTo>
                    <a:pt x="3352800" y="2500024"/>
                  </a:lnTo>
                  <a:lnTo>
                    <a:pt x="3215640" y="2606704"/>
                  </a:lnTo>
                  <a:lnTo>
                    <a:pt x="3086100" y="2705764"/>
                  </a:lnTo>
                  <a:lnTo>
                    <a:pt x="2971800" y="2842924"/>
                  </a:lnTo>
                  <a:lnTo>
                    <a:pt x="2887980" y="2941984"/>
                  </a:lnTo>
                  <a:lnTo>
                    <a:pt x="2781300" y="2980084"/>
                  </a:lnTo>
                  <a:lnTo>
                    <a:pt x="2682240" y="2980084"/>
                  </a:lnTo>
                  <a:lnTo>
                    <a:pt x="2583180" y="2919124"/>
                  </a:lnTo>
                  <a:lnTo>
                    <a:pt x="2484120" y="2842924"/>
                  </a:lnTo>
                  <a:lnTo>
                    <a:pt x="2423160" y="2789584"/>
                  </a:lnTo>
                  <a:lnTo>
                    <a:pt x="2316480" y="2789584"/>
                  </a:lnTo>
                  <a:lnTo>
                    <a:pt x="2186940" y="2842924"/>
                  </a:lnTo>
                  <a:lnTo>
                    <a:pt x="2057400" y="2919124"/>
                  </a:lnTo>
                  <a:lnTo>
                    <a:pt x="1950720" y="2926744"/>
                  </a:lnTo>
                  <a:lnTo>
                    <a:pt x="1882140" y="2797204"/>
                  </a:lnTo>
                  <a:lnTo>
                    <a:pt x="1844040" y="2728624"/>
                  </a:lnTo>
                  <a:lnTo>
                    <a:pt x="1729740" y="2538124"/>
                  </a:lnTo>
                  <a:lnTo>
                    <a:pt x="1653540" y="2469544"/>
                  </a:lnTo>
                  <a:lnTo>
                    <a:pt x="1569720" y="2515264"/>
                  </a:lnTo>
                  <a:lnTo>
                    <a:pt x="1524000" y="2560984"/>
                  </a:lnTo>
                  <a:cubicBezTo>
                    <a:pt x="1407160" y="2487324"/>
                    <a:pt x="1457960" y="2413664"/>
                    <a:pt x="1424940" y="2340004"/>
                  </a:cubicBezTo>
                  <a:lnTo>
                    <a:pt x="1371600" y="2126644"/>
                  </a:lnTo>
                  <a:lnTo>
                    <a:pt x="1325880" y="1913284"/>
                  </a:lnTo>
                  <a:lnTo>
                    <a:pt x="1264920" y="1730404"/>
                  </a:lnTo>
                  <a:lnTo>
                    <a:pt x="1196340" y="1631344"/>
                  </a:lnTo>
                  <a:lnTo>
                    <a:pt x="1318260" y="1722784"/>
                  </a:lnTo>
                  <a:lnTo>
                    <a:pt x="1409700" y="1920904"/>
                  </a:lnTo>
                  <a:lnTo>
                    <a:pt x="1485900" y="2080924"/>
                  </a:lnTo>
                  <a:lnTo>
                    <a:pt x="1562100" y="2073304"/>
                  </a:lnTo>
                  <a:lnTo>
                    <a:pt x="1691640" y="2004724"/>
                  </a:lnTo>
                  <a:lnTo>
                    <a:pt x="1798320" y="1928524"/>
                  </a:lnTo>
                  <a:lnTo>
                    <a:pt x="1943100" y="1943764"/>
                  </a:lnTo>
                  <a:lnTo>
                    <a:pt x="2049780" y="1989484"/>
                  </a:lnTo>
                  <a:lnTo>
                    <a:pt x="2194560" y="2195224"/>
                  </a:lnTo>
                  <a:lnTo>
                    <a:pt x="2308860" y="2324764"/>
                  </a:lnTo>
                  <a:lnTo>
                    <a:pt x="2400300" y="2355244"/>
                  </a:lnTo>
                  <a:lnTo>
                    <a:pt x="2484120" y="2332384"/>
                  </a:lnTo>
                  <a:lnTo>
                    <a:pt x="2613660" y="2218084"/>
                  </a:lnTo>
                  <a:lnTo>
                    <a:pt x="2712720" y="2149504"/>
                  </a:lnTo>
                  <a:lnTo>
                    <a:pt x="2842260" y="2088544"/>
                  </a:lnTo>
                  <a:lnTo>
                    <a:pt x="3032760" y="2019964"/>
                  </a:lnTo>
                  <a:lnTo>
                    <a:pt x="3223260" y="1981864"/>
                  </a:lnTo>
                  <a:lnTo>
                    <a:pt x="3413760" y="2035204"/>
                  </a:lnTo>
                  <a:lnTo>
                    <a:pt x="3550920" y="2050444"/>
                  </a:lnTo>
                  <a:lnTo>
                    <a:pt x="3665220" y="1997104"/>
                  </a:lnTo>
                  <a:lnTo>
                    <a:pt x="3802380" y="1867564"/>
                  </a:lnTo>
                  <a:lnTo>
                    <a:pt x="3870960" y="1798984"/>
                  </a:lnTo>
                  <a:lnTo>
                    <a:pt x="3992880" y="1798984"/>
                  </a:lnTo>
                  <a:lnTo>
                    <a:pt x="4145280" y="1913284"/>
                  </a:lnTo>
                  <a:lnTo>
                    <a:pt x="4267200" y="1989484"/>
                  </a:lnTo>
                  <a:lnTo>
                    <a:pt x="4373880" y="2004724"/>
                  </a:lnTo>
                  <a:lnTo>
                    <a:pt x="4457700" y="2080924"/>
                  </a:lnTo>
                  <a:lnTo>
                    <a:pt x="4541520" y="2271424"/>
                  </a:lnTo>
                  <a:lnTo>
                    <a:pt x="4632960" y="2477164"/>
                  </a:lnTo>
                  <a:lnTo>
                    <a:pt x="4709160" y="2568604"/>
                  </a:lnTo>
                  <a:lnTo>
                    <a:pt x="4876800" y="2614324"/>
                  </a:lnTo>
                  <a:lnTo>
                    <a:pt x="5059680" y="2629564"/>
                  </a:lnTo>
                  <a:lnTo>
                    <a:pt x="5250180" y="2743864"/>
                  </a:lnTo>
                  <a:lnTo>
                    <a:pt x="5410200" y="2888644"/>
                  </a:lnTo>
                  <a:cubicBezTo>
                    <a:pt x="5466080" y="2914044"/>
                    <a:pt x="5468620" y="2977544"/>
                    <a:pt x="5577840" y="2964844"/>
                  </a:cubicBezTo>
                  <a:cubicBezTo>
                    <a:pt x="5661660" y="2982624"/>
                    <a:pt x="5745480" y="2924204"/>
                    <a:pt x="5829300" y="2903884"/>
                  </a:cubicBezTo>
                  <a:lnTo>
                    <a:pt x="6096000" y="2812444"/>
                  </a:lnTo>
                  <a:lnTo>
                    <a:pt x="6294120" y="2743864"/>
                  </a:lnTo>
                  <a:lnTo>
                    <a:pt x="6477000" y="2736244"/>
                  </a:lnTo>
                  <a:lnTo>
                    <a:pt x="6667500" y="2751484"/>
                  </a:lnTo>
                  <a:lnTo>
                    <a:pt x="6827520" y="2705764"/>
                  </a:lnTo>
                  <a:lnTo>
                    <a:pt x="6949440" y="2629564"/>
                  </a:lnTo>
                  <a:lnTo>
                    <a:pt x="7101840" y="2576224"/>
                  </a:lnTo>
                  <a:lnTo>
                    <a:pt x="7360920" y="2614324"/>
                  </a:lnTo>
                  <a:lnTo>
                    <a:pt x="7467600" y="2629564"/>
                  </a:lnTo>
                  <a:lnTo>
                    <a:pt x="7673340" y="2568604"/>
                  </a:lnTo>
                  <a:lnTo>
                    <a:pt x="7741920" y="2500024"/>
                  </a:lnTo>
                  <a:lnTo>
                    <a:pt x="7932420" y="2431444"/>
                  </a:lnTo>
                  <a:lnTo>
                    <a:pt x="8153400" y="2393344"/>
                  </a:lnTo>
                  <a:lnTo>
                    <a:pt x="8336280" y="2362864"/>
                  </a:lnTo>
                  <a:lnTo>
                    <a:pt x="8542020" y="2271424"/>
                  </a:lnTo>
                  <a:lnTo>
                    <a:pt x="8709660" y="2195224"/>
                  </a:lnTo>
                  <a:lnTo>
                    <a:pt x="8945880" y="2164744"/>
                  </a:lnTo>
                  <a:lnTo>
                    <a:pt x="9235440" y="2195224"/>
                  </a:lnTo>
                  <a:cubicBezTo>
                    <a:pt x="9283700" y="2215544"/>
                    <a:pt x="9328701" y="2246817"/>
                    <a:pt x="9380220" y="2256184"/>
                  </a:cubicBezTo>
                  <a:cubicBezTo>
                    <a:pt x="9464040" y="2271424"/>
                    <a:pt x="9502140" y="2240944"/>
                    <a:pt x="9563100" y="2233324"/>
                  </a:cubicBezTo>
                  <a:lnTo>
                    <a:pt x="9829800" y="2126644"/>
                  </a:lnTo>
                  <a:lnTo>
                    <a:pt x="10073640" y="2004724"/>
                  </a:lnTo>
                  <a:lnTo>
                    <a:pt x="10233660" y="1951384"/>
                  </a:lnTo>
                  <a:lnTo>
                    <a:pt x="10439400" y="1951384"/>
                  </a:lnTo>
                  <a:lnTo>
                    <a:pt x="10728960" y="2050444"/>
                  </a:lnTo>
                  <a:cubicBezTo>
                    <a:pt x="10805160" y="2075844"/>
                    <a:pt x="10828020" y="2116484"/>
                    <a:pt x="10957560" y="2126644"/>
                  </a:cubicBezTo>
                  <a:lnTo>
                    <a:pt x="11094720" y="2134264"/>
                  </a:lnTo>
                  <a:lnTo>
                    <a:pt x="11170920" y="2080924"/>
                  </a:lnTo>
                  <a:lnTo>
                    <a:pt x="11285220" y="2004724"/>
                  </a:lnTo>
                  <a:lnTo>
                    <a:pt x="11376660" y="1997104"/>
                  </a:lnTo>
                  <a:lnTo>
                    <a:pt x="11460480" y="2035204"/>
                  </a:lnTo>
                  <a:lnTo>
                    <a:pt x="11521440" y="2088544"/>
                  </a:lnTo>
                  <a:lnTo>
                    <a:pt x="11590020" y="2202844"/>
                  </a:lnTo>
                  <a:lnTo>
                    <a:pt x="11650980" y="2301904"/>
                  </a:lnTo>
                  <a:lnTo>
                    <a:pt x="11689080" y="2370484"/>
                  </a:lnTo>
                  <a:lnTo>
                    <a:pt x="11750040" y="2461924"/>
                  </a:lnTo>
                  <a:lnTo>
                    <a:pt x="11826240" y="2515264"/>
                  </a:lnTo>
                  <a:lnTo>
                    <a:pt x="11894820" y="2560984"/>
                  </a:lnTo>
                  <a:lnTo>
                    <a:pt x="12016740" y="2576224"/>
                  </a:lnTo>
                  <a:lnTo>
                    <a:pt x="12085320" y="2568604"/>
                  </a:lnTo>
                  <a:lnTo>
                    <a:pt x="12184380" y="2553364"/>
                  </a:lnTo>
                  <a:lnTo>
                    <a:pt x="12207240" y="2545744"/>
                  </a:lnTo>
                  <a:lnTo>
                    <a:pt x="12207240" y="2202844"/>
                  </a:lnTo>
                  <a:lnTo>
                    <a:pt x="12024360" y="2256184"/>
                  </a:lnTo>
                  <a:lnTo>
                    <a:pt x="11871960" y="2240944"/>
                  </a:lnTo>
                  <a:lnTo>
                    <a:pt x="11742420" y="2149504"/>
                  </a:lnTo>
                  <a:lnTo>
                    <a:pt x="11612880" y="1974244"/>
                  </a:lnTo>
                  <a:lnTo>
                    <a:pt x="11536680" y="1837084"/>
                  </a:lnTo>
                  <a:lnTo>
                    <a:pt x="11506200" y="1760884"/>
                  </a:lnTo>
                  <a:lnTo>
                    <a:pt x="11407140" y="1669444"/>
                  </a:lnTo>
                  <a:lnTo>
                    <a:pt x="11292840" y="1616104"/>
                  </a:lnTo>
                  <a:lnTo>
                    <a:pt x="11094720" y="1585624"/>
                  </a:lnTo>
                  <a:lnTo>
                    <a:pt x="10934700" y="1539904"/>
                  </a:lnTo>
                  <a:lnTo>
                    <a:pt x="10767060" y="1494184"/>
                  </a:lnTo>
                  <a:lnTo>
                    <a:pt x="10530840" y="1478944"/>
                  </a:lnTo>
                  <a:lnTo>
                    <a:pt x="10370820" y="1517044"/>
                  </a:lnTo>
                  <a:cubicBezTo>
                    <a:pt x="10203180" y="1532284"/>
                    <a:pt x="10172700" y="1593244"/>
                    <a:pt x="10073640" y="1631344"/>
                  </a:cubicBezTo>
                  <a:lnTo>
                    <a:pt x="9966960" y="1707544"/>
                  </a:lnTo>
                  <a:lnTo>
                    <a:pt x="9776460" y="1738024"/>
                  </a:lnTo>
                  <a:lnTo>
                    <a:pt x="9608820" y="1669444"/>
                  </a:lnTo>
                  <a:lnTo>
                    <a:pt x="9509760" y="1631344"/>
                  </a:lnTo>
                  <a:lnTo>
                    <a:pt x="9433560" y="1608484"/>
                  </a:lnTo>
                  <a:lnTo>
                    <a:pt x="9182100" y="1555144"/>
                  </a:lnTo>
                  <a:lnTo>
                    <a:pt x="8869680" y="1517044"/>
                  </a:lnTo>
                  <a:lnTo>
                    <a:pt x="8724900" y="1501804"/>
                  </a:lnTo>
                  <a:lnTo>
                    <a:pt x="8633460" y="1524664"/>
                  </a:lnTo>
                  <a:lnTo>
                    <a:pt x="8450580" y="1600864"/>
                  </a:lnTo>
                  <a:lnTo>
                    <a:pt x="8290560" y="1661824"/>
                  </a:lnTo>
                  <a:lnTo>
                    <a:pt x="8130540" y="1646584"/>
                  </a:lnTo>
                  <a:lnTo>
                    <a:pt x="8008620" y="1600864"/>
                  </a:lnTo>
                  <a:lnTo>
                    <a:pt x="7901940" y="1585624"/>
                  </a:lnTo>
                  <a:lnTo>
                    <a:pt x="7795260" y="1616104"/>
                  </a:lnTo>
                  <a:lnTo>
                    <a:pt x="7703820" y="1669444"/>
                  </a:lnTo>
                  <a:lnTo>
                    <a:pt x="7620000" y="1715164"/>
                  </a:lnTo>
                  <a:lnTo>
                    <a:pt x="7574280" y="1745644"/>
                  </a:lnTo>
                  <a:lnTo>
                    <a:pt x="7467600" y="1806604"/>
                  </a:lnTo>
                  <a:cubicBezTo>
                    <a:pt x="7350760" y="1809144"/>
                    <a:pt x="7272020" y="1773584"/>
                    <a:pt x="7117080" y="1814224"/>
                  </a:cubicBezTo>
                  <a:lnTo>
                    <a:pt x="6934200" y="1882804"/>
                  </a:lnTo>
                  <a:lnTo>
                    <a:pt x="6743700" y="1951384"/>
                  </a:lnTo>
                  <a:lnTo>
                    <a:pt x="6576060" y="1974244"/>
                  </a:lnTo>
                  <a:cubicBezTo>
                    <a:pt x="6494780" y="1961544"/>
                    <a:pt x="6451600" y="1925984"/>
                    <a:pt x="6332220" y="1936144"/>
                  </a:cubicBezTo>
                  <a:lnTo>
                    <a:pt x="6225540" y="1981864"/>
                  </a:lnTo>
                  <a:lnTo>
                    <a:pt x="6103620" y="2035204"/>
                  </a:lnTo>
                  <a:lnTo>
                    <a:pt x="5935980" y="2080924"/>
                  </a:lnTo>
                  <a:lnTo>
                    <a:pt x="5791200" y="2058064"/>
                  </a:lnTo>
                  <a:lnTo>
                    <a:pt x="5654040" y="2027584"/>
                  </a:lnTo>
                  <a:lnTo>
                    <a:pt x="5547360" y="2019964"/>
                  </a:lnTo>
                  <a:lnTo>
                    <a:pt x="5433060" y="1989484"/>
                  </a:lnTo>
                  <a:lnTo>
                    <a:pt x="5364480" y="1859944"/>
                  </a:lnTo>
                  <a:lnTo>
                    <a:pt x="5326380" y="1722784"/>
                  </a:lnTo>
                  <a:lnTo>
                    <a:pt x="5219700" y="1562764"/>
                  </a:lnTo>
                  <a:lnTo>
                    <a:pt x="5173980" y="1494184"/>
                  </a:lnTo>
                  <a:lnTo>
                    <a:pt x="5257800" y="1547524"/>
                  </a:lnTo>
                  <a:lnTo>
                    <a:pt x="5334000" y="1669444"/>
                  </a:lnTo>
                  <a:lnTo>
                    <a:pt x="5410200" y="1753264"/>
                  </a:lnTo>
                  <a:lnTo>
                    <a:pt x="5486400" y="1798984"/>
                  </a:lnTo>
                  <a:lnTo>
                    <a:pt x="5562600" y="1783744"/>
                  </a:lnTo>
                  <a:lnTo>
                    <a:pt x="5623560" y="1730404"/>
                  </a:lnTo>
                  <a:lnTo>
                    <a:pt x="5707380" y="1661824"/>
                  </a:lnTo>
                  <a:lnTo>
                    <a:pt x="5760720" y="1616104"/>
                  </a:lnTo>
                  <a:lnTo>
                    <a:pt x="5798820" y="1585624"/>
                  </a:lnTo>
                  <a:lnTo>
                    <a:pt x="5852160" y="1555144"/>
                  </a:lnTo>
                  <a:lnTo>
                    <a:pt x="5920740" y="1524664"/>
                  </a:lnTo>
                  <a:lnTo>
                    <a:pt x="5981700" y="1524664"/>
                  </a:lnTo>
                  <a:lnTo>
                    <a:pt x="6073140" y="1539904"/>
                  </a:lnTo>
                  <a:lnTo>
                    <a:pt x="6195060" y="1555144"/>
                  </a:lnTo>
                  <a:lnTo>
                    <a:pt x="6271260" y="1585624"/>
                  </a:lnTo>
                  <a:lnTo>
                    <a:pt x="6370320" y="1616104"/>
                  </a:lnTo>
                  <a:lnTo>
                    <a:pt x="6477000" y="1661824"/>
                  </a:lnTo>
                  <a:lnTo>
                    <a:pt x="6591300" y="1692304"/>
                  </a:lnTo>
                  <a:lnTo>
                    <a:pt x="6675120" y="1692304"/>
                  </a:lnTo>
                  <a:lnTo>
                    <a:pt x="6766560" y="1684684"/>
                  </a:lnTo>
                  <a:lnTo>
                    <a:pt x="6880860" y="1646584"/>
                  </a:lnTo>
                  <a:lnTo>
                    <a:pt x="6941820" y="1585624"/>
                  </a:lnTo>
                  <a:lnTo>
                    <a:pt x="7033260" y="1539904"/>
                  </a:lnTo>
                  <a:lnTo>
                    <a:pt x="7086600" y="1524664"/>
                  </a:lnTo>
                  <a:lnTo>
                    <a:pt x="7185660" y="1501804"/>
                  </a:lnTo>
                  <a:lnTo>
                    <a:pt x="7345680" y="1456084"/>
                  </a:lnTo>
                  <a:lnTo>
                    <a:pt x="7513320" y="1433224"/>
                  </a:lnTo>
                  <a:lnTo>
                    <a:pt x="7696200" y="1402744"/>
                  </a:lnTo>
                  <a:lnTo>
                    <a:pt x="7871460" y="1357024"/>
                  </a:lnTo>
                  <a:lnTo>
                    <a:pt x="8214360" y="1311304"/>
                  </a:lnTo>
                  <a:lnTo>
                    <a:pt x="8412480" y="1280824"/>
                  </a:lnTo>
                  <a:lnTo>
                    <a:pt x="8747760" y="1242724"/>
                  </a:lnTo>
                  <a:lnTo>
                    <a:pt x="8976360" y="1212244"/>
                  </a:lnTo>
                  <a:lnTo>
                    <a:pt x="9144000" y="1250344"/>
                  </a:lnTo>
                  <a:lnTo>
                    <a:pt x="9326880" y="1311304"/>
                  </a:lnTo>
                  <a:lnTo>
                    <a:pt x="9525000" y="1387504"/>
                  </a:lnTo>
                  <a:lnTo>
                    <a:pt x="9707880" y="1395124"/>
                  </a:lnTo>
                  <a:lnTo>
                    <a:pt x="9936480" y="1357024"/>
                  </a:lnTo>
                  <a:lnTo>
                    <a:pt x="10172700" y="1303684"/>
                  </a:lnTo>
                  <a:lnTo>
                    <a:pt x="10393680" y="1227484"/>
                  </a:lnTo>
                  <a:lnTo>
                    <a:pt x="10668000" y="1181764"/>
                  </a:lnTo>
                  <a:lnTo>
                    <a:pt x="10858500" y="1189384"/>
                  </a:lnTo>
                  <a:lnTo>
                    <a:pt x="10576560" y="1181764"/>
                  </a:lnTo>
                  <a:lnTo>
                    <a:pt x="10393680" y="1136044"/>
                  </a:lnTo>
                  <a:lnTo>
                    <a:pt x="10279380" y="1113184"/>
                  </a:lnTo>
                  <a:lnTo>
                    <a:pt x="10180320" y="1120804"/>
                  </a:lnTo>
                  <a:lnTo>
                    <a:pt x="10020300" y="1181764"/>
                  </a:lnTo>
                  <a:lnTo>
                    <a:pt x="9776460" y="1242724"/>
                  </a:lnTo>
                  <a:lnTo>
                    <a:pt x="9494520" y="1257964"/>
                  </a:lnTo>
                  <a:lnTo>
                    <a:pt x="9243060" y="1181764"/>
                  </a:lnTo>
                  <a:lnTo>
                    <a:pt x="8991600" y="1105564"/>
                  </a:lnTo>
                  <a:lnTo>
                    <a:pt x="8724900" y="1082704"/>
                  </a:lnTo>
                  <a:lnTo>
                    <a:pt x="8458200" y="1113184"/>
                  </a:lnTo>
                  <a:lnTo>
                    <a:pt x="8290560" y="1136044"/>
                  </a:lnTo>
                  <a:lnTo>
                    <a:pt x="8130540" y="1113184"/>
                  </a:lnTo>
                  <a:lnTo>
                    <a:pt x="7917180" y="1067464"/>
                  </a:lnTo>
                  <a:lnTo>
                    <a:pt x="7696200" y="1097944"/>
                  </a:lnTo>
                  <a:lnTo>
                    <a:pt x="7581900" y="1128424"/>
                  </a:lnTo>
                  <a:lnTo>
                    <a:pt x="7475220" y="1143664"/>
                  </a:lnTo>
                  <a:lnTo>
                    <a:pt x="7299960" y="1090324"/>
                  </a:lnTo>
                  <a:lnTo>
                    <a:pt x="7170420" y="1044604"/>
                  </a:lnTo>
                  <a:lnTo>
                    <a:pt x="7063740" y="1036984"/>
                  </a:lnTo>
                  <a:cubicBezTo>
                    <a:pt x="6962140" y="1049684"/>
                    <a:pt x="6936740" y="1092864"/>
                    <a:pt x="6873240" y="1120804"/>
                  </a:cubicBezTo>
                  <a:lnTo>
                    <a:pt x="6781800" y="1174144"/>
                  </a:lnTo>
                  <a:lnTo>
                    <a:pt x="6659880" y="1227484"/>
                  </a:lnTo>
                  <a:lnTo>
                    <a:pt x="6515100" y="1280824"/>
                  </a:lnTo>
                  <a:lnTo>
                    <a:pt x="6309360" y="1311304"/>
                  </a:lnTo>
                  <a:lnTo>
                    <a:pt x="6179820" y="1326544"/>
                  </a:lnTo>
                  <a:lnTo>
                    <a:pt x="5989320" y="1311304"/>
                  </a:lnTo>
                  <a:lnTo>
                    <a:pt x="5859780" y="1257964"/>
                  </a:lnTo>
                  <a:lnTo>
                    <a:pt x="5699760" y="1174144"/>
                  </a:lnTo>
                  <a:lnTo>
                    <a:pt x="5539740" y="1029364"/>
                  </a:lnTo>
                  <a:lnTo>
                    <a:pt x="5516880" y="1006504"/>
                  </a:lnTo>
                  <a:lnTo>
                    <a:pt x="5372100" y="884584"/>
                  </a:lnTo>
                  <a:lnTo>
                    <a:pt x="5288280" y="816004"/>
                  </a:lnTo>
                  <a:lnTo>
                    <a:pt x="5181600" y="732184"/>
                  </a:lnTo>
                  <a:lnTo>
                    <a:pt x="5067300" y="678844"/>
                  </a:lnTo>
                  <a:lnTo>
                    <a:pt x="4922520" y="655984"/>
                  </a:lnTo>
                  <a:lnTo>
                    <a:pt x="4693920" y="663604"/>
                  </a:lnTo>
                  <a:lnTo>
                    <a:pt x="4434840" y="724564"/>
                  </a:lnTo>
                  <a:lnTo>
                    <a:pt x="4206240" y="816004"/>
                  </a:lnTo>
                  <a:lnTo>
                    <a:pt x="3931920" y="983644"/>
                  </a:lnTo>
                  <a:lnTo>
                    <a:pt x="3710940" y="1120804"/>
                  </a:lnTo>
                  <a:lnTo>
                    <a:pt x="3550920" y="1219864"/>
                  </a:lnTo>
                  <a:lnTo>
                    <a:pt x="3398520" y="1257964"/>
                  </a:lnTo>
                  <a:lnTo>
                    <a:pt x="3192780" y="1257964"/>
                  </a:lnTo>
                  <a:lnTo>
                    <a:pt x="3032760" y="1280824"/>
                  </a:lnTo>
                  <a:lnTo>
                    <a:pt x="2849880" y="1387504"/>
                  </a:lnTo>
                  <a:lnTo>
                    <a:pt x="2758440" y="1395124"/>
                  </a:lnTo>
                  <a:lnTo>
                    <a:pt x="2613660" y="1334164"/>
                  </a:lnTo>
                  <a:lnTo>
                    <a:pt x="2415540" y="1204624"/>
                  </a:lnTo>
                  <a:lnTo>
                    <a:pt x="2209800" y="1006504"/>
                  </a:lnTo>
                  <a:lnTo>
                    <a:pt x="2057400" y="831244"/>
                  </a:lnTo>
                  <a:lnTo>
                    <a:pt x="1950720" y="755044"/>
                  </a:lnTo>
                  <a:lnTo>
                    <a:pt x="1813560" y="716944"/>
                  </a:lnTo>
                  <a:lnTo>
                    <a:pt x="1645920" y="716944"/>
                  </a:lnTo>
                  <a:lnTo>
                    <a:pt x="1546860" y="655984"/>
                  </a:lnTo>
                  <a:lnTo>
                    <a:pt x="1463040" y="549304"/>
                  </a:lnTo>
                  <a:lnTo>
                    <a:pt x="1325880" y="412144"/>
                  </a:lnTo>
                  <a:lnTo>
                    <a:pt x="1158240" y="236884"/>
                  </a:lnTo>
                  <a:lnTo>
                    <a:pt x="1036320" y="114964"/>
                  </a:lnTo>
                  <a:lnTo>
                    <a:pt x="944880" y="31144"/>
                  </a:lnTo>
                  <a:cubicBezTo>
                    <a:pt x="899160" y="20984"/>
                    <a:pt x="876300" y="-4416"/>
                    <a:pt x="807720" y="664"/>
                  </a:cubicBezTo>
                  <a:cubicBezTo>
                    <a:pt x="736600" y="28604"/>
                    <a:pt x="695960" y="132744"/>
                    <a:pt x="640080" y="198784"/>
                  </a:cubicBezTo>
                  <a:lnTo>
                    <a:pt x="502920" y="503584"/>
                  </a:lnTo>
                  <a:lnTo>
                    <a:pt x="388620" y="793144"/>
                  </a:lnTo>
                  <a:lnTo>
                    <a:pt x="236220" y="1181764"/>
                  </a:lnTo>
                  <a:lnTo>
                    <a:pt x="137160" y="1501804"/>
                  </a:lnTo>
                  <a:lnTo>
                    <a:pt x="60960" y="1738024"/>
                  </a:lnTo>
                  <a:lnTo>
                    <a:pt x="22860" y="1898044"/>
                  </a:lnTo>
                  <a:lnTo>
                    <a:pt x="7620" y="2027584"/>
                  </a:lnTo>
                  <a:lnTo>
                    <a:pt x="0" y="2522884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4305300" y="2133600"/>
              <a:ext cx="1143000" cy="777240"/>
            </a:xfrm>
            <a:custGeom>
              <a:avLst/>
              <a:gdLst>
                <a:gd name="connsiteX0" fmla="*/ 0 w 1143000"/>
                <a:gd name="connsiteY0" fmla="*/ 137160 h 777240"/>
                <a:gd name="connsiteX1" fmla="*/ 91440 w 1143000"/>
                <a:gd name="connsiteY1" fmla="*/ 190500 h 777240"/>
                <a:gd name="connsiteX2" fmla="*/ 160020 w 1143000"/>
                <a:gd name="connsiteY2" fmla="*/ 266700 h 777240"/>
                <a:gd name="connsiteX3" fmla="*/ 220980 w 1143000"/>
                <a:gd name="connsiteY3" fmla="*/ 434340 h 777240"/>
                <a:gd name="connsiteX4" fmla="*/ 335280 w 1143000"/>
                <a:gd name="connsiteY4" fmla="*/ 594360 h 777240"/>
                <a:gd name="connsiteX5" fmla="*/ 403860 w 1143000"/>
                <a:gd name="connsiteY5" fmla="*/ 624840 h 777240"/>
                <a:gd name="connsiteX6" fmla="*/ 632460 w 1143000"/>
                <a:gd name="connsiteY6" fmla="*/ 563880 h 777240"/>
                <a:gd name="connsiteX7" fmla="*/ 815340 w 1143000"/>
                <a:gd name="connsiteY7" fmla="*/ 495300 h 777240"/>
                <a:gd name="connsiteX8" fmla="*/ 975360 w 1143000"/>
                <a:gd name="connsiteY8" fmla="*/ 609600 h 777240"/>
                <a:gd name="connsiteX9" fmla="*/ 1143000 w 1143000"/>
                <a:gd name="connsiteY9" fmla="*/ 777240 h 777240"/>
                <a:gd name="connsiteX10" fmla="*/ 914400 w 1143000"/>
                <a:gd name="connsiteY10" fmla="*/ 213360 h 777240"/>
                <a:gd name="connsiteX11" fmla="*/ 861060 w 1143000"/>
                <a:gd name="connsiteY11" fmla="*/ 53340 h 777240"/>
                <a:gd name="connsiteX12" fmla="*/ 815340 w 1143000"/>
                <a:gd name="connsiteY12" fmla="*/ 15240 h 777240"/>
                <a:gd name="connsiteX13" fmla="*/ 693420 w 1143000"/>
                <a:gd name="connsiteY13" fmla="*/ 0 h 777240"/>
                <a:gd name="connsiteX14" fmla="*/ 541020 w 1143000"/>
                <a:gd name="connsiteY14" fmla="*/ 0 h 777240"/>
                <a:gd name="connsiteX15" fmla="*/ 320040 w 1143000"/>
                <a:gd name="connsiteY15" fmla="*/ 53340 h 777240"/>
                <a:gd name="connsiteX16" fmla="*/ 198120 w 1143000"/>
                <a:gd name="connsiteY16" fmla="*/ 99060 h 777240"/>
                <a:gd name="connsiteX17" fmla="*/ 0 w 1143000"/>
                <a:gd name="connsiteY17" fmla="*/ 137160 h 77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3000" h="777240">
                  <a:moveTo>
                    <a:pt x="0" y="137160"/>
                  </a:moveTo>
                  <a:lnTo>
                    <a:pt x="91440" y="190500"/>
                  </a:lnTo>
                  <a:lnTo>
                    <a:pt x="160020" y="266700"/>
                  </a:lnTo>
                  <a:lnTo>
                    <a:pt x="220980" y="434340"/>
                  </a:lnTo>
                  <a:lnTo>
                    <a:pt x="335280" y="594360"/>
                  </a:lnTo>
                  <a:lnTo>
                    <a:pt x="403860" y="624840"/>
                  </a:lnTo>
                  <a:lnTo>
                    <a:pt x="632460" y="563880"/>
                  </a:lnTo>
                  <a:lnTo>
                    <a:pt x="815340" y="495300"/>
                  </a:lnTo>
                  <a:lnTo>
                    <a:pt x="975360" y="609600"/>
                  </a:lnTo>
                  <a:lnTo>
                    <a:pt x="1143000" y="777240"/>
                  </a:lnTo>
                  <a:lnTo>
                    <a:pt x="914400" y="213360"/>
                  </a:lnTo>
                  <a:lnTo>
                    <a:pt x="861060" y="53340"/>
                  </a:lnTo>
                  <a:lnTo>
                    <a:pt x="815340" y="15240"/>
                  </a:lnTo>
                  <a:lnTo>
                    <a:pt x="693420" y="0"/>
                  </a:lnTo>
                  <a:lnTo>
                    <a:pt x="541020" y="0"/>
                  </a:lnTo>
                  <a:lnTo>
                    <a:pt x="320040" y="53340"/>
                  </a:lnTo>
                  <a:lnTo>
                    <a:pt x="198120" y="99060"/>
                  </a:lnTo>
                  <a:lnTo>
                    <a:pt x="0" y="1371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3093720" y="1891725"/>
              <a:ext cx="7505700" cy="1072618"/>
            </a:xfrm>
            <a:custGeom>
              <a:avLst/>
              <a:gdLst>
                <a:gd name="connsiteX0" fmla="*/ 0 w 7505700"/>
                <a:gd name="connsiteY0" fmla="*/ 333315 h 1072618"/>
                <a:gd name="connsiteX1" fmla="*/ 381000 w 7505700"/>
                <a:gd name="connsiteY1" fmla="*/ 394275 h 1072618"/>
                <a:gd name="connsiteX2" fmla="*/ 807720 w 7505700"/>
                <a:gd name="connsiteY2" fmla="*/ 112335 h 1072618"/>
                <a:gd name="connsiteX3" fmla="*/ 1188720 w 7505700"/>
                <a:gd name="connsiteY3" fmla="*/ 257115 h 1072618"/>
                <a:gd name="connsiteX4" fmla="*/ 1577340 w 7505700"/>
                <a:gd name="connsiteY4" fmla="*/ 43755 h 1072618"/>
                <a:gd name="connsiteX5" fmla="*/ 2042160 w 7505700"/>
                <a:gd name="connsiteY5" fmla="*/ 43755 h 1072618"/>
                <a:gd name="connsiteX6" fmla="*/ 2217420 w 7505700"/>
                <a:gd name="connsiteY6" fmla="*/ 508575 h 1072618"/>
                <a:gd name="connsiteX7" fmla="*/ 2385060 w 7505700"/>
                <a:gd name="connsiteY7" fmla="*/ 836235 h 1072618"/>
                <a:gd name="connsiteX8" fmla="*/ 2407920 w 7505700"/>
                <a:gd name="connsiteY8" fmla="*/ 668595 h 1072618"/>
                <a:gd name="connsiteX9" fmla="*/ 2529840 w 7505700"/>
                <a:gd name="connsiteY9" fmla="*/ 1072455 h 1072618"/>
                <a:gd name="connsiteX10" fmla="*/ 2621280 w 7505700"/>
                <a:gd name="connsiteY10" fmla="*/ 721935 h 1072618"/>
                <a:gd name="connsiteX11" fmla="*/ 2720340 w 7505700"/>
                <a:gd name="connsiteY11" fmla="*/ 1057215 h 1072618"/>
                <a:gd name="connsiteX12" fmla="*/ 2827020 w 7505700"/>
                <a:gd name="connsiteY12" fmla="*/ 714315 h 1072618"/>
                <a:gd name="connsiteX13" fmla="*/ 2933700 w 7505700"/>
                <a:gd name="connsiteY13" fmla="*/ 1003875 h 1072618"/>
                <a:gd name="connsiteX14" fmla="*/ 3017520 w 7505700"/>
                <a:gd name="connsiteY14" fmla="*/ 638115 h 1072618"/>
                <a:gd name="connsiteX15" fmla="*/ 3139440 w 7505700"/>
                <a:gd name="connsiteY15" fmla="*/ 950535 h 1072618"/>
                <a:gd name="connsiteX16" fmla="*/ 3215640 w 7505700"/>
                <a:gd name="connsiteY16" fmla="*/ 607635 h 1072618"/>
                <a:gd name="connsiteX17" fmla="*/ 3337560 w 7505700"/>
                <a:gd name="connsiteY17" fmla="*/ 935295 h 1072618"/>
                <a:gd name="connsiteX18" fmla="*/ 3406140 w 7505700"/>
                <a:gd name="connsiteY18" fmla="*/ 607635 h 1072618"/>
                <a:gd name="connsiteX19" fmla="*/ 3512820 w 7505700"/>
                <a:gd name="connsiteY19" fmla="*/ 935295 h 1072618"/>
                <a:gd name="connsiteX20" fmla="*/ 3604260 w 7505700"/>
                <a:gd name="connsiteY20" fmla="*/ 607635 h 1072618"/>
                <a:gd name="connsiteX21" fmla="*/ 3718560 w 7505700"/>
                <a:gd name="connsiteY21" fmla="*/ 874335 h 1072618"/>
                <a:gd name="connsiteX22" fmla="*/ 3802380 w 7505700"/>
                <a:gd name="connsiteY22" fmla="*/ 508575 h 1072618"/>
                <a:gd name="connsiteX23" fmla="*/ 3909060 w 7505700"/>
                <a:gd name="connsiteY23" fmla="*/ 775275 h 1072618"/>
                <a:gd name="connsiteX24" fmla="*/ 4038600 w 7505700"/>
                <a:gd name="connsiteY24" fmla="*/ 432375 h 1072618"/>
                <a:gd name="connsiteX25" fmla="*/ 4267200 w 7505700"/>
                <a:gd name="connsiteY25" fmla="*/ 790515 h 1072618"/>
                <a:gd name="connsiteX26" fmla="*/ 4450080 w 7505700"/>
                <a:gd name="connsiteY26" fmla="*/ 394275 h 1072618"/>
                <a:gd name="connsiteX27" fmla="*/ 4648200 w 7505700"/>
                <a:gd name="connsiteY27" fmla="*/ 653355 h 1072618"/>
                <a:gd name="connsiteX28" fmla="*/ 4838700 w 7505700"/>
                <a:gd name="connsiteY28" fmla="*/ 234255 h 1072618"/>
                <a:gd name="connsiteX29" fmla="*/ 5052060 w 7505700"/>
                <a:gd name="connsiteY29" fmla="*/ 607635 h 1072618"/>
                <a:gd name="connsiteX30" fmla="*/ 5242560 w 7505700"/>
                <a:gd name="connsiteY30" fmla="*/ 257115 h 1072618"/>
                <a:gd name="connsiteX31" fmla="*/ 5425440 w 7505700"/>
                <a:gd name="connsiteY31" fmla="*/ 470475 h 1072618"/>
                <a:gd name="connsiteX32" fmla="*/ 5623560 w 7505700"/>
                <a:gd name="connsiteY32" fmla="*/ 112335 h 1072618"/>
                <a:gd name="connsiteX33" fmla="*/ 5852160 w 7505700"/>
                <a:gd name="connsiteY33" fmla="*/ 409515 h 1072618"/>
                <a:gd name="connsiteX34" fmla="*/ 5913120 w 7505700"/>
                <a:gd name="connsiteY34" fmla="*/ 234255 h 1072618"/>
                <a:gd name="connsiteX35" fmla="*/ 6156960 w 7505700"/>
                <a:gd name="connsiteY35" fmla="*/ 234255 h 1072618"/>
                <a:gd name="connsiteX36" fmla="*/ 6576060 w 7505700"/>
                <a:gd name="connsiteY36" fmla="*/ 302835 h 1072618"/>
                <a:gd name="connsiteX37" fmla="*/ 6850380 w 7505700"/>
                <a:gd name="connsiteY37" fmla="*/ 318075 h 1072618"/>
                <a:gd name="connsiteX38" fmla="*/ 7078980 w 7505700"/>
                <a:gd name="connsiteY38" fmla="*/ 310455 h 1072618"/>
                <a:gd name="connsiteX39" fmla="*/ 7117080 w 7505700"/>
                <a:gd name="connsiteY39" fmla="*/ 104715 h 1072618"/>
                <a:gd name="connsiteX40" fmla="*/ 7254240 w 7505700"/>
                <a:gd name="connsiteY40" fmla="*/ 371415 h 1072618"/>
                <a:gd name="connsiteX41" fmla="*/ 7330440 w 7505700"/>
                <a:gd name="connsiteY41" fmla="*/ 81855 h 1072618"/>
                <a:gd name="connsiteX42" fmla="*/ 7459980 w 7505700"/>
                <a:gd name="connsiteY42" fmla="*/ 432375 h 1072618"/>
                <a:gd name="connsiteX43" fmla="*/ 7505700 w 7505700"/>
                <a:gd name="connsiteY43" fmla="*/ 302835 h 107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505700" h="1072618">
                  <a:moveTo>
                    <a:pt x="0" y="333315"/>
                  </a:moveTo>
                  <a:cubicBezTo>
                    <a:pt x="123190" y="382210"/>
                    <a:pt x="246380" y="431105"/>
                    <a:pt x="381000" y="394275"/>
                  </a:cubicBezTo>
                  <a:cubicBezTo>
                    <a:pt x="515620" y="357445"/>
                    <a:pt x="673100" y="135195"/>
                    <a:pt x="807720" y="112335"/>
                  </a:cubicBezTo>
                  <a:cubicBezTo>
                    <a:pt x="942340" y="89475"/>
                    <a:pt x="1060450" y="268545"/>
                    <a:pt x="1188720" y="257115"/>
                  </a:cubicBezTo>
                  <a:cubicBezTo>
                    <a:pt x="1316990" y="245685"/>
                    <a:pt x="1435100" y="79315"/>
                    <a:pt x="1577340" y="43755"/>
                  </a:cubicBezTo>
                  <a:cubicBezTo>
                    <a:pt x="1719580" y="8195"/>
                    <a:pt x="1935480" y="-33715"/>
                    <a:pt x="2042160" y="43755"/>
                  </a:cubicBezTo>
                  <a:cubicBezTo>
                    <a:pt x="2148840" y="121225"/>
                    <a:pt x="2160270" y="376495"/>
                    <a:pt x="2217420" y="508575"/>
                  </a:cubicBezTo>
                  <a:cubicBezTo>
                    <a:pt x="2274570" y="640655"/>
                    <a:pt x="2353310" y="809565"/>
                    <a:pt x="2385060" y="836235"/>
                  </a:cubicBezTo>
                  <a:cubicBezTo>
                    <a:pt x="2416810" y="862905"/>
                    <a:pt x="2383790" y="629225"/>
                    <a:pt x="2407920" y="668595"/>
                  </a:cubicBezTo>
                  <a:cubicBezTo>
                    <a:pt x="2432050" y="707965"/>
                    <a:pt x="2494280" y="1063565"/>
                    <a:pt x="2529840" y="1072455"/>
                  </a:cubicBezTo>
                  <a:cubicBezTo>
                    <a:pt x="2565400" y="1081345"/>
                    <a:pt x="2589530" y="724475"/>
                    <a:pt x="2621280" y="721935"/>
                  </a:cubicBezTo>
                  <a:cubicBezTo>
                    <a:pt x="2653030" y="719395"/>
                    <a:pt x="2686050" y="1058485"/>
                    <a:pt x="2720340" y="1057215"/>
                  </a:cubicBezTo>
                  <a:cubicBezTo>
                    <a:pt x="2754630" y="1055945"/>
                    <a:pt x="2791460" y="723205"/>
                    <a:pt x="2827020" y="714315"/>
                  </a:cubicBezTo>
                  <a:cubicBezTo>
                    <a:pt x="2862580" y="705425"/>
                    <a:pt x="2901950" y="1016575"/>
                    <a:pt x="2933700" y="1003875"/>
                  </a:cubicBezTo>
                  <a:cubicBezTo>
                    <a:pt x="2965450" y="991175"/>
                    <a:pt x="2983230" y="647005"/>
                    <a:pt x="3017520" y="638115"/>
                  </a:cubicBezTo>
                  <a:cubicBezTo>
                    <a:pt x="3051810" y="629225"/>
                    <a:pt x="3106420" y="955615"/>
                    <a:pt x="3139440" y="950535"/>
                  </a:cubicBezTo>
                  <a:cubicBezTo>
                    <a:pt x="3172460" y="945455"/>
                    <a:pt x="3182620" y="610175"/>
                    <a:pt x="3215640" y="607635"/>
                  </a:cubicBezTo>
                  <a:cubicBezTo>
                    <a:pt x="3248660" y="605095"/>
                    <a:pt x="3305810" y="935295"/>
                    <a:pt x="3337560" y="935295"/>
                  </a:cubicBezTo>
                  <a:cubicBezTo>
                    <a:pt x="3369310" y="935295"/>
                    <a:pt x="3376930" y="607635"/>
                    <a:pt x="3406140" y="607635"/>
                  </a:cubicBezTo>
                  <a:cubicBezTo>
                    <a:pt x="3435350" y="607635"/>
                    <a:pt x="3479800" y="935295"/>
                    <a:pt x="3512820" y="935295"/>
                  </a:cubicBezTo>
                  <a:cubicBezTo>
                    <a:pt x="3545840" y="935295"/>
                    <a:pt x="3569970" y="617795"/>
                    <a:pt x="3604260" y="607635"/>
                  </a:cubicBezTo>
                  <a:cubicBezTo>
                    <a:pt x="3638550" y="597475"/>
                    <a:pt x="3685540" y="890845"/>
                    <a:pt x="3718560" y="874335"/>
                  </a:cubicBezTo>
                  <a:cubicBezTo>
                    <a:pt x="3751580" y="857825"/>
                    <a:pt x="3770630" y="525085"/>
                    <a:pt x="3802380" y="508575"/>
                  </a:cubicBezTo>
                  <a:cubicBezTo>
                    <a:pt x="3834130" y="492065"/>
                    <a:pt x="3869690" y="787975"/>
                    <a:pt x="3909060" y="775275"/>
                  </a:cubicBezTo>
                  <a:cubicBezTo>
                    <a:pt x="3948430" y="762575"/>
                    <a:pt x="3978910" y="429835"/>
                    <a:pt x="4038600" y="432375"/>
                  </a:cubicBezTo>
                  <a:cubicBezTo>
                    <a:pt x="4098290" y="434915"/>
                    <a:pt x="4198620" y="796865"/>
                    <a:pt x="4267200" y="790515"/>
                  </a:cubicBezTo>
                  <a:cubicBezTo>
                    <a:pt x="4335780" y="784165"/>
                    <a:pt x="4386580" y="417135"/>
                    <a:pt x="4450080" y="394275"/>
                  </a:cubicBezTo>
                  <a:cubicBezTo>
                    <a:pt x="4513580" y="371415"/>
                    <a:pt x="4583430" y="680025"/>
                    <a:pt x="4648200" y="653355"/>
                  </a:cubicBezTo>
                  <a:cubicBezTo>
                    <a:pt x="4712970" y="626685"/>
                    <a:pt x="4771390" y="241875"/>
                    <a:pt x="4838700" y="234255"/>
                  </a:cubicBezTo>
                  <a:cubicBezTo>
                    <a:pt x="4906010" y="226635"/>
                    <a:pt x="4984750" y="603825"/>
                    <a:pt x="5052060" y="607635"/>
                  </a:cubicBezTo>
                  <a:cubicBezTo>
                    <a:pt x="5119370" y="611445"/>
                    <a:pt x="5180330" y="279975"/>
                    <a:pt x="5242560" y="257115"/>
                  </a:cubicBezTo>
                  <a:cubicBezTo>
                    <a:pt x="5304790" y="234255"/>
                    <a:pt x="5361940" y="494605"/>
                    <a:pt x="5425440" y="470475"/>
                  </a:cubicBezTo>
                  <a:cubicBezTo>
                    <a:pt x="5488940" y="446345"/>
                    <a:pt x="5552440" y="122495"/>
                    <a:pt x="5623560" y="112335"/>
                  </a:cubicBezTo>
                  <a:cubicBezTo>
                    <a:pt x="5694680" y="102175"/>
                    <a:pt x="5803900" y="389195"/>
                    <a:pt x="5852160" y="409515"/>
                  </a:cubicBezTo>
                  <a:cubicBezTo>
                    <a:pt x="5900420" y="429835"/>
                    <a:pt x="5862320" y="263465"/>
                    <a:pt x="5913120" y="234255"/>
                  </a:cubicBezTo>
                  <a:cubicBezTo>
                    <a:pt x="5963920" y="205045"/>
                    <a:pt x="6046470" y="222825"/>
                    <a:pt x="6156960" y="234255"/>
                  </a:cubicBezTo>
                  <a:cubicBezTo>
                    <a:pt x="6267450" y="245685"/>
                    <a:pt x="6460490" y="288865"/>
                    <a:pt x="6576060" y="302835"/>
                  </a:cubicBezTo>
                  <a:cubicBezTo>
                    <a:pt x="6691630" y="316805"/>
                    <a:pt x="6766560" y="316805"/>
                    <a:pt x="6850380" y="318075"/>
                  </a:cubicBezTo>
                  <a:cubicBezTo>
                    <a:pt x="6934200" y="319345"/>
                    <a:pt x="7034530" y="346015"/>
                    <a:pt x="7078980" y="310455"/>
                  </a:cubicBezTo>
                  <a:cubicBezTo>
                    <a:pt x="7123430" y="274895"/>
                    <a:pt x="7087870" y="94555"/>
                    <a:pt x="7117080" y="104715"/>
                  </a:cubicBezTo>
                  <a:cubicBezTo>
                    <a:pt x="7146290" y="114875"/>
                    <a:pt x="7218680" y="375225"/>
                    <a:pt x="7254240" y="371415"/>
                  </a:cubicBezTo>
                  <a:cubicBezTo>
                    <a:pt x="7289800" y="367605"/>
                    <a:pt x="7296150" y="71695"/>
                    <a:pt x="7330440" y="81855"/>
                  </a:cubicBezTo>
                  <a:cubicBezTo>
                    <a:pt x="7364730" y="92015"/>
                    <a:pt x="7430770" y="395545"/>
                    <a:pt x="7459980" y="432375"/>
                  </a:cubicBezTo>
                  <a:cubicBezTo>
                    <a:pt x="7489190" y="469205"/>
                    <a:pt x="7497445" y="386020"/>
                    <a:pt x="7505700" y="302835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4671060" y="1988701"/>
              <a:ext cx="5905500" cy="1168238"/>
            </a:xfrm>
            <a:custGeom>
              <a:avLst/>
              <a:gdLst>
                <a:gd name="connsiteX0" fmla="*/ 0 w 5905500"/>
                <a:gd name="connsiteY0" fmla="*/ 861179 h 1168238"/>
                <a:gd name="connsiteX1" fmla="*/ 68580 w 5905500"/>
                <a:gd name="connsiteY1" fmla="*/ 899279 h 1168238"/>
                <a:gd name="connsiteX2" fmla="*/ 160020 w 5905500"/>
                <a:gd name="connsiteY2" fmla="*/ 807839 h 1168238"/>
                <a:gd name="connsiteX3" fmla="*/ 274320 w 5905500"/>
                <a:gd name="connsiteY3" fmla="*/ 922139 h 1168238"/>
                <a:gd name="connsiteX4" fmla="*/ 396240 w 5905500"/>
                <a:gd name="connsiteY4" fmla="*/ 815459 h 1168238"/>
                <a:gd name="connsiteX5" fmla="*/ 594360 w 5905500"/>
                <a:gd name="connsiteY5" fmla="*/ 929759 h 1168238"/>
                <a:gd name="connsiteX6" fmla="*/ 861060 w 5905500"/>
                <a:gd name="connsiteY6" fmla="*/ 1165979 h 1168238"/>
                <a:gd name="connsiteX7" fmla="*/ 1394460 w 5905500"/>
                <a:gd name="connsiteY7" fmla="*/ 1044059 h 1168238"/>
                <a:gd name="connsiteX8" fmla="*/ 1607820 w 5905500"/>
                <a:gd name="connsiteY8" fmla="*/ 960239 h 1168238"/>
                <a:gd name="connsiteX9" fmla="*/ 1988820 w 5905500"/>
                <a:gd name="connsiteY9" fmla="*/ 990719 h 1168238"/>
                <a:gd name="connsiteX10" fmla="*/ 2362200 w 5905500"/>
                <a:gd name="connsiteY10" fmla="*/ 815459 h 1168238"/>
                <a:gd name="connsiteX11" fmla="*/ 2758440 w 5905500"/>
                <a:gd name="connsiteY11" fmla="*/ 876419 h 1168238"/>
                <a:gd name="connsiteX12" fmla="*/ 3200400 w 5905500"/>
                <a:gd name="connsiteY12" fmla="*/ 640199 h 1168238"/>
                <a:gd name="connsiteX13" fmla="*/ 3581400 w 5905500"/>
                <a:gd name="connsiteY13" fmla="*/ 640199 h 1168238"/>
                <a:gd name="connsiteX14" fmla="*/ 4000500 w 5905500"/>
                <a:gd name="connsiteY14" fmla="*/ 442079 h 1168238"/>
                <a:gd name="connsiteX15" fmla="*/ 4739640 w 5905500"/>
                <a:gd name="connsiteY15" fmla="*/ 480179 h 1168238"/>
                <a:gd name="connsiteX16" fmla="*/ 5204460 w 5905500"/>
                <a:gd name="connsiteY16" fmla="*/ 396359 h 1168238"/>
                <a:gd name="connsiteX17" fmla="*/ 5417820 w 5905500"/>
                <a:gd name="connsiteY17" fmla="*/ 137279 h 1168238"/>
                <a:gd name="connsiteX18" fmla="*/ 5547360 w 5905500"/>
                <a:gd name="connsiteY18" fmla="*/ 99179 h 1168238"/>
                <a:gd name="connsiteX19" fmla="*/ 5608320 w 5905500"/>
                <a:gd name="connsiteY19" fmla="*/ 259199 h 1168238"/>
                <a:gd name="connsiteX20" fmla="*/ 5715000 w 5905500"/>
                <a:gd name="connsiteY20" fmla="*/ 119 h 1168238"/>
                <a:gd name="connsiteX21" fmla="*/ 5814060 w 5905500"/>
                <a:gd name="connsiteY21" fmla="*/ 297299 h 1168238"/>
                <a:gd name="connsiteX22" fmla="*/ 5905500 w 5905500"/>
                <a:gd name="connsiteY22" fmla="*/ 61079 h 11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905500" h="1168238">
                  <a:moveTo>
                    <a:pt x="0" y="861179"/>
                  </a:moveTo>
                  <a:cubicBezTo>
                    <a:pt x="20955" y="884674"/>
                    <a:pt x="41910" y="908169"/>
                    <a:pt x="68580" y="899279"/>
                  </a:cubicBezTo>
                  <a:cubicBezTo>
                    <a:pt x="95250" y="890389"/>
                    <a:pt x="125730" y="804029"/>
                    <a:pt x="160020" y="807839"/>
                  </a:cubicBezTo>
                  <a:cubicBezTo>
                    <a:pt x="194310" y="811649"/>
                    <a:pt x="234950" y="920869"/>
                    <a:pt x="274320" y="922139"/>
                  </a:cubicBezTo>
                  <a:cubicBezTo>
                    <a:pt x="313690" y="923409"/>
                    <a:pt x="342900" y="814189"/>
                    <a:pt x="396240" y="815459"/>
                  </a:cubicBezTo>
                  <a:cubicBezTo>
                    <a:pt x="449580" y="816729"/>
                    <a:pt x="516890" y="871339"/>
                    <a:pt x="594360" y="929759"/>
                  </a:cubicBezTo>
                  <a:cubicBezTo>
                    <a:pt x="671830" y="988179"/>
                    <a:pt x="727710" y="1146929"/>
                    <a:pt x="861060" y="1165979"/>
                  </a:cubicBezTo>
                  <a:cubicBezTo>
                    <a:pt x="994410" y="1185029"/>
                    <a:pt x="1270000" y="1078349"/>
                    <a:pt x="1394460" y="1044059"/>
                  </a:cubicBezTo>
                  <a:cubicBezTo>
                    <a:pt x="1518920" y="1009769"/>
                    <a:pt x="1508760" y="969129"/>
                    <a:pt x="1607820" y="960239"/>
                  </a:cubicBezTo>
                  <a:cubicBezTo>
                    <a:pt x="1706880" y="951349"/>
                    <a:pt x="1863090" y="1014849"/>
                    <a:pt x="1988820" y="990719"/>
                  </a:cubicBezTo>
                  <a:cubicBezTo>
                    <a:pt x="2114550" y="966589"/>
                    <a:pt x="2233930" y="834509"/>
                    <a:pt x="2362200" y="815459"/>
                  </a:cubicBezTo>
                  <a:cubicBezTo>
                    <a:pt x="2490470" y="796409"/>
                    <a:pt x="2618740" y="905629"/>
                    <a:pt x="2758440" y="876419"/>
                  </a:cubicBezTo>
                  <a:cubicBezTo>
                    <a:pt x="2898140" y="847209"/>
                    <a:pt x="3063240" y="679569"/>
                    <a:pt x="3200400" y="640199"/>
                  </a:cubicBezTo>
                  <a:cubicBezTo>
                    <a:pt x="3337560" y="600829"/>
                    <a:pt x="3448050" y="673219"/>
                    <a:pt x="3581400" y="640199"/>
                  </a:cubicBezTo>
                  <a:cubicBezTo>
                    <a:pt x="3714750" y="607179"/>
                    <a:pt x="3807460" y="468749"/>
                    <a:pt x="4000500" y="442079"/>
                  </a:cubicBezTo>
                  <a:cubicBezTo>
                    <a:pt x="4193540" y="415409"/>
                    <a:pt x="4538980" y="487799"/>
                    <a:pt x="4739640" y="480179"/>
                  </a:cubicBezTo>
                  <a:cubicBezTo>
                    <a:pt x="4940300" y="472559"/>
                    <a:pt x="5091430" y="453509"/>
                    <a:pt x="5204460" y="396359"/>
                  </a:cubicBezTo>
                  <a:cubicBezTo>
                    <a:pt x="5317490" y="339209"/>
                    <a:pt x="5360670" y="186809"/>
                    <a:pt x="5417820" y="137279"/>
                  </a:cubicBezTo>
                  <a:cubicBezTo>
                    <a:pt x="5474970" y="87749"/>
                    <a:pt x="5515610" y="78859"/>
                    <a:pt x="5547360" y="99179"/>
                  </a:cubicBezTo>
                  <a:cubicBezTo>
                    <a:pt x="5579110" y="119499"/>
                    <a:pt x="5580380" y="275709"/>
                    <a:pt x="5608320" y="259199"/>
                  </a:cubicBezTo>
                  <a:cubicBezTo>
                    <a:pt x="5636260" y="242689"/>
                    <a:pt x="5680710" y="-6231"/>
                    <a:pt x="5715000" y="119"/>
                  </a:cubicBezTo>
                  <a:cubicBezTo>
                    <a:pt x="5749290" y="6469"/>
                    <a:pt x="5782310" y="287139"/>
                    <a:pt x="5814060" y="297299"/>
                  </a:cubicBezTo>
                  <a:cubicBezTo>
                    <a:pt x="5845810" y="307459"/>
                    <a:pt x="5905500" y="89019"/>
                    <a:pt x="5905500" y="61079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754380" y="1248467"/>
              <a:ext cx="9044940" cy="1076836"/>
            </a:xfrm>
            <a:custGeom>
              <a:avLst/>
              <a:gdLst>
                <a:gd name="connsiteX0" fmla="*/ 0 w 9044940"/>
                <a:gd name="connsiteY0" fmla="*/ 458413 h 1076836"/>
                <a:gd name="connsiteX1" fmla="*/ 144780 w 9044940"/>
                <a:gd name="connsiteY1" fmla="*/ 405073 h 1076836"/>
                <a:gd name="connsiteX2" fmla="*/ 350520 w 9044940"/>
                <a:gd name="connsiteY2" fmla="*/ 488893 h 1076836"/>
                <a:gd name="connsiteX3" fmla="*/ 662940 w 9044940"/>
                <a:gd name="connsiteY3" fmla="*/ 504133 h 1076836"/>
                <a:gd name="connsiteX4" fmla="*/ 929640 w 9044940"/>
                <a:gd name="connsiteY4" fmla="*/ 488893 h 1076836"/>
                <a:gd name="connsiteX5" fmla="*/ 1097280 w 9044940"/>
                <a:gd name="connsiteY5" fmla="*/ 458413 h 1076836"/>
                <a:gd name="connsiteX6" fmla="*/ 1371600 w 9044940"/>
                <a:gd name="connsiteY6" fmla="*/ 679393 h 1076836"/>
                <a:gd name="connsiteX7" fmla="*/ 1424940 w 9044940"/>
                <a:gd name="connsiteY7" fmla="*/ 808933 h 1076836"/>
                <a:gd name="connsiteX8" fmla="*/ 1592580 w 9044940"/>
                <a:gd name="connsiteY8" fmla="*/ 984193 h 1076836"/>
                <a:gd name="connsiteX9" fmla="*/ 1645920 w 9044940"/>
                <a:gd name="connsiteY9" fmla="*/ 687013 h 1076836"/>
                <a:gd name="connsiteX10" fmla="*/ 1851660 w 9044940"/>
                <a:gd name="connsiteY10" fmla="*/ 1068013 h 1076836"/>
                <a:gd name="connsiteX11" fmla="*/ 1950720 w 9044940"/>
                <a:gd name="connsiteY11" fmla="*/ 938473 h 1076836"/>
                <a:gd name="connsiteX12" fmla="*/ 2026920 w 9044940"/>
                <a:gd name="connsiteY12" fmla="*/ 747973 h 1076836"/>
                <a:gd name="connsiteX13" fmla="*/ 2110740 w 9044940"/>
                <a:gd name="connsiteY13" fmla="*/ 717493 h 1076836"/>
                <a:gd name="connsiteX14" fmla="*/ 2209800 w 9044940"/>
                <a:gd name="connsiteY14" fmla="*/ 938473 h 1076836"/>
                <a:gd name="connsiteX15" fmla="*/ 2316480 w 9044940"/>
                <a:gd name="connsiteY15" fmla="*/ 847033 h 1076836"/>
                <a:gd name="connsiteX16" fmla="*/ 2446020 w 9044940"/>
                <a:gd name="connsiteY16" fmla="*/ 526993 h 1076836"/>
                <a:gd name="connsiteX17" fmla="*/ 2667000 w 9044940"/>
                <a:gd name="connsiteY17" fmla="*/ 877513 h 1076836"/>
                <a:gd name="connsiteX18" fmla="*/ 2705100 w 9044940"/>
                <a:gd name="connsiteY18" fmla="*/ 732733 h 1076836"/>
                <a:gd name="connsiteX19" fmla="*/ 2796540 w 9044940"/>
                <a:gd name="connsiteY19" fmla="*/ 740353 h 1076836"/>
                <a:gd name="connsiteX20" fmla="*/ 2971800 w 9044940"/>
                <a:gd name="connsiteY20" fmla="*/ 526993 h 1076836"/>
                <a:gd name="connsiteX21" fmla="*/ 3093720 w 9044940"/>
                <a:gd name="connsiteY21" fmla="*/ 374593 h 1076836"/>
                <a:gd name="connsiteX22" fmla="*/ 3390900 w 9044940"/>
                <a:gd name="connsiteY22" fmla="*/ 283153 h 1076836"/>
                <a:gd name="connsiteX23" fmla="*/ 3642360 w 9044940"/>
                <a:gd name="connsiteY23" fmla="*/ 237433 h 1076836"/>
                <a:gd name="connsiteX24" fmla="*/ 3787140 w 9044940"/>
                <a:gd name="connsiteY24" fmla="*/ 62173 h 1076836"/>
                <a:gd name="connsiteX25" fmla="*/ 4191000 w 9044940"/>
                <a:gd name="connsiteY25" fmla="*/ 1213 h 1076836"/>
                <a:gd name="connsiteX26" fmla="*/ 4442460 w 9044940"/>
                <a:gd name="connsiteY26" fmla="*/ 107893 h 1076836"/>
                <a:gd name="connsiteX27" fmla="*/ 4632960 w 9044940"/>
                <a:gd name="connsiteY27" fmla="*/ 366973 h 1076836"/>
                <a:gd name="connsiteX28" fmla="*/ 4907280 w 9044940"/>
                <a:gd name="connsiteY28" fmla="*/ 466033 h 1076836"/>
                <a:gd name="connsiteX29" fmla="*/ 5189220 w 9044940"/>
                <a:gd name="connsiteY29" fmla="*/ 496513 h 1076836"/>
                <a:gd name="connsiteX30" fmla="*/ 5410200 w 9044940"/>
                <a:gd name="connsiteY30" fmla="*/ 618433 h 1076836"/>
                <a:gd name="connsiteX31" fmla="*/ 5516880 w 9044940"/>
                <a:gd name="connsiteY31" fmla="*/ 618433 h 1076836"/>
                <a:gd name="connsiteX32" fmla="*/ 5600700 w 9044940"/>
                <a:gd name="connsiteY32" fmla="*/ 534613 h 1076836"/>
                <a:gd name="connsiteX33" fmla="*/ 5798820 w 9044940"/>
                <a:gd name="connsiteY33" fmla="*/ 694633 h 1076836"/>
                <a:gd name="connsiteX34" fmla="*/ 5989320 w 9044940"/>
                <a:gd name="connsiteY34" fmla="*/ 450793 h 1076836"/>
                <a:gd name="connsiteX35" fmla="*/ 6187440 w 9044940"/>
                <a:gd name="connsiteY35" fmla="*/ 565093 h 1076836"/>
                <a:gd name="connsiteX36" fmla="*/ 6377940 w 9044940"/>
                <a:gd name="connsiteY36" fmla="*/ 306013 h 1076836"/>
                <a:gd name="connsiteX37" fmla="*/ 6606540 w 9044940"/>
                <a:gd name="connsiteY37" fmla="*/ 504133 h 1076836"/>
                <a:gd name="connsiteX38" fmla="*/ 6781800 w 9044940"/>
                <a:gd name="connsiteY38" fmla="*/ 351733 h 1076836"/>
                <a:gd name="connsiteX39" fmla="*/ 6995160 w 9044940"/>
                <a:gd name="connsiteY39" fmla="*/ 435553 h 1076836"/>
                <a:gd name="connsiteX40" fmla="*/ 7170420 w 9044940"/>
                <a:gd name="connsiteY40" fmla="*/ 283153 h 1076836"/>
                <a:gd name="connsiteX41" fmla="*/ 7376160 w 9044940"/>
                <a:gd name="connsiteY41" fmla="*/ 397453 h 1076836"/>
                <a:gd name="connsiteX42" fmla="*/ 7589520 w 9044940"/>
                <a:gd name="connsiteY42" fmla="*/ 298393 h 1076836"/>
                <a:gd name="connsiteX43" fmla="*/ 7780020 w 9044940"/>
                <a:gd name="connsiteY43" fmla="*/ 351733 h 1076836"/>
                <a:gd name="connsiteX44" fmla="*/ 7947660 w 9044940"/>
                <a:gd name="connsiteY44" fmla="*/ 252673 h 1076836"/>
                <a:gd name="connsiteX45" fmla="*/ 8145780 w 9044940"/>
                <a:gd name="connsiteY45" fmla="*/ 328873 h 1076836"/>
                <a:gd name="connsiteX46" fmla="*/ 8359140 w 9044940"/>
                <a:gd name="connsiteY46" fmla="*/ 283153 h 1076836"/>
                <a:gd name="connsiteX47" fmla="*/ 8557260 w 9044940"/>
                <a:gd name="connsiteY47" fmla="*/ 443173 h 1076836"/>
                <a:gd name="connsiteX48" fmla="*/ 8763000 w 9044940"/>
                <a:gd name="connsiteY48" fmla="*/ 397453 h 1076836"/>
                <a:gd name="connsiteX49" fmla="*/ 8945880 w 9044940"/>
                <a:gd name="connsiteY49" fmla="*/ 488893 h 1076836"/>
                <a:gd name="connsiteX50" fmla="*/ 9044940 w 9044940"/>
                <a:gd name="connsiteY50" fmla="*/ 405073 h 107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044940" h="1076836">
                  <a:moveTo>
                    <a:pt x="0" y="458413"/>
                  </a:moveTo>
                  <a:cubicBezTo>
                    <a:pt x="43180" y="429203"/>
                    <a:pt x="86360" y="399993"/>
                    <a:pt x="144780" y="405073"/>
                  </a:cubicBezTo>
                  <a:cubicBezTo>
                    <a:pt x="203200" y="410153"/>
                    <a:pt x="264160" y="472383"/>
                    <a:pt x="350520" y="488893"/>
                  </a:cubicBezTo>
                  <a:cubicBezTo>
                    <a:pt x="436880" y="505403"/>
                    <a:pt x="566420" y="504133"/>
                    <a:pt x="662940" y="504133"/>
                  </a:cubicBezTo>
                  <a:cubicBezTo>
                    <a:pt x="759460" y="504133"/>
                    <a:pt x="857250" y="496513"/>
                    <a:pt x="929640" y="488893"/>
                  </a:cubicBezTo>
                  <a:cubicBezTo>
                    <a:pt x="1002030" y="481273"/>
                    <a:pt x="1023620" y="426663"/>
                    <a:pt x="1097280" y="458413"/>
                  </a:cubicBezTo>
                  <a:cubicBezTo>
                    <a:pt x="1170940" y="490163"/>
                    <a:pt x="1316990" y="620973"/>
                    <a:pt x="1371600" y="679393"/>
                  </a:cubicBezTo>
                  <a:cubicBezTo>
                    <a:pt x="1426210" y="737813"/>
                    <a:pt x="1388110" y="758133"/>
                    <a:pt x="1424940" y="808933"/>
                  </a:cubicBezTo>
                  <a:cubicBezTo>
                    <a:pt x="1461770" y="859733"/>
                    <a:pt x="1555750" y="1004513"/>
                    <a:pt x="1592580" y="984193"/>
                  </a:cubicBezTo>
                  <a:cubicBezTo>
                    <a:pt x="1629410" y="963873"/>
                    <a:pt x="1602740" y="673043"/>
                    <a:pt x="1645920" y="687013"/>
                  </a:cubicBezTo>
                  <a:cubicBezTo>
                    <a:pt x="1689100" y="700983"/>
                    <a:pt x="1800860" y="1026103"/>
                    <a:pt x="1851660" y="1068013"/>
                  </a:cubicBezTo>
                  <a:cubicBezTo>
                    <a:pt x="1902460" y="1109923"/>
                    <a:pt x="1921510" y="991813"/>
                    <a:pt x="1950720" y="938473"/>
                  </a:cubicBezTo>
                  <a:cubicBezTo>
                    <a:pt x="1979930" y="885133"/>
                    <a:pt x="2000250" y="784803"/>
                    <a:pt x="2026920" y="747973"/>
                  </a:cubicBezTo>
                  <a:cubicBezTo>
                    <a:pt x="2053590" y="711143"/>
                    <a:pt x="2080260" y="685743"/>
                    <a:pt x="2110740" y="717493"/>
                  </a:cubicBezTo>
                  <a:cubicBezTo>
                    <a:pt x="2141220" y="749243"/>
                    <a:pt x="2175510" y="916883"/>
                    <a:pt x="2209800" y="938473"/>
                  </a:cubicBezTo>
                  <a:cubicBezTo>
                    <a:pt x="2244090" y="960063"/>
                    <a:pt x="2277110" y="915613"/>
                    <a:pt x="2316480" y="847033"/>
                  </a:cubicBezTo>
                  <a:cubicBezTo>
                    <a:pt x="2355850" y="778453"/>
                    <a:pt x="2387600" y="521913"/>
                    <a:pt x="2446020" y="526993"/>
                  </a:cubicBezTo>
                  <a:cubicBezTo>
                    <a:pt x="2504440" y="532073"/>
                    <a:pt x="2623820" y="843223"/>
                    <a:pt x="2667000" y="877513"/>
                  </a:cubicBezTo>
                  <a:cubicBezTo>
                    <a:pt x="2710180" y="911803"/>
                    <a:pt x="2683510" y="755593"/>
                    <a:pt x="2705100" y="732733"/>
                  </a:cubicBezTo>
                  <a:cubicBezTo>
                    <a:pt x="2726690" y="709873"/>
                    <a:pt x="2752090" y="774643"/>
                    <a:pt x="2796540" y="740353"/>
                  </a:cubicBezTo>
                  <a:cubicBezTo>
                    <a:pt x="2840990" y="706063"/>
                    <a:pt x="2922270" y="587953"/>
                    <a:pt x="2971800" y="526993"/>
                  </a:cubicBezTo>
                  <a:cubicBezTo>
                    <a:pt x="3021330" y="466033"/>
                    <a:pt x="3023870" y="415233"/>
                    <a:pt x="3093720" y="374593"/>
                  </a:cubicBezTo>
                  <a:cubicBezTo>
                    <a:pt x="3163570" y="333953"/>
                    <a:pt x="3299460" y="306013"/>
                    <a:pt x="3390900" y="283153"/>
                  </a:cubicBezTo>
                  <a:cubicBezTo>
                    <a:pt x="3482340" y="260293"/>
                    <a:pt x="3576320" y="274263"/>
                    <a:pt x="3642360" y="237433"/>
                  </a:cubicBezTo>
                  <a:cubicBezTo>
                    <a:pt x="3708400" y="200603"/>
                    <a:pt x="3695700" y="101543"/>
                    <a:pt x="3787140" y="62173"/>
                  </a:cubicBezTo>
                  <a:cubicBezTo>
                    <a:pt x="3878580" y="22803"/>
                    <a:pt x="4081780" y="-6407"/>
                    <a:pt x="4191000" y="1213"/>
                  </a:cubicBezTo>
                  <a:cubicBezTo>
                    <a:pt x="4300220" y="8833"/>
                    <a:pt x="4368800" y="46933"/>
                    <a:pt x="4442460" y="107893"/>
                  </a:cubicBezTo>
                  <a:cubicBezTo>
                    <a:pt x="4516120" y="168853"/>
                    <a:pt x="4555490" y="307283"/>
                    <a:pt x="4632960" y="366973"/>
                  </a:cubicBezTo>
                  <a:cubicBezTo>
                    <a:pt x="4710430" y="426663"/>
                    <a:pt x="4814570" y="444443"/>
                    <a:pt x="4907280" y="466033"/>
                  </a:cubicBezTo>
                  <a:cubicBezTo>
                    <a:pt x="4999990" y="487623"/>
                    <a:pt x="5105400" y="471113"/>
                    <a:pt x="5189220" y="496513"/>
                  </a:cubicBezTo>
                  <a:cubicBezTo>
                    <a:pt x="5273040" y="521913"/>
                    <a:pt x="5355590" y="598113"/>
                    <a:pt x="5410200" y="618433"/>
                  </a:cubicBezTo>
                  <a:cubicBezTo>
                    <a:pt x="5464810" y="638753"/>
                    <a:pt x="5485130" y="632403"/>
                    <a:pt x="5516880" y="618433"/>
                  </a:cubicBezTo>
                  <a:cubicBezTo>
                    <a:pt x="5548630" y="604463"/>
                    <a:pt x="5553710" y="521913"/>
                    <a:pt x="5600700" y="534613"/>
                  </a:cubicBezTo>
                  <a:cubicBezTo>
                    <a:pt x="5647690" y="547313"/>
                    <a:pt x="5734050" y="708603"/>
                    <a:pt x="5798820" y="694633"/>
                  </a:cubicBezTo>
                  <a:cubicBezTo>
                    <a:pt x="5863590" y="680663"/>
                    <a:pt x="5924550" y="472383"/>
                    <a:pt x="5989320" y="450793"/>
                  </a:cubicBezTo>
                  <a:cubicBezTo>
                    <a:pt x="6054090" y="429203"/>
                    <a:pt x="6122670" y="589223"/>
                    <a:pt x="6187440" y="565093"/>
                  </a:cubicBezTo>
                  <a:cubicBezTo>
                    <a:pt x="6252210" y="540963"/>
                    <a:pt x="6308090" y="316173"/>
                    <a:pt x="6377940" y="306013"/>
                  </a:cubicBezTo>
                  <a:cubicBezTo>
                    <a:pt x="6447790" y="295853"/>
                    <a:pt x="6539230" y="496513"/>
                    <a:pt x="6606540" y="504133"/>
                  </a:cubicBezTo>
                  <a:cubicBezTo>
                    <a:pt x="6673850" y="511753"/>
                    <a:pt x="6717030" y="363163"/>
                    <a:pt x="6781800" y="351733"/>
                  </a:cubicBezTo>
                  <a:cubicBezTo>
                    <a:pt x="6846570" y="340303"/>
                    <a:pt x="6930390" y="446983"/>
                    <a:pt x="6995160" y="435553"/>
                  </a:cubicBezTo>
                  <a:cubicBezTo>
                    <a:pt x="7059930" y="424123"/>
                    <a:pt x="7106920" y="289503"/>
                    <a:pt x="7170420" y="283153"/>
                  </a:cubicBezTo>
                  <a:cubicBezTo>
                    <a:pt x="7233920" y="276803"/>
                    <a:pt x="7306310" y="394913"/>
                    <a:pt x="7376160" y="397453"/>
                  </a:cubicBezTo>
                  <a:cubicBezTo>
                    <a:pt x="7446010" y="399993"/>
                    <a:pt x="7522210" y="306013"/>
                    <a:pt x="7589520" y="298393"/>
                  </a:cubicBezTo>
                  <a:cubicBezTo>
                    <a:pt x="7656830" y="290773"/>
                    <a:pt x="7720330" y="359353"/>
                    <a:pt x="7780020" y="351733"/>
                  </a:cubicBezTo>
                  <a:cubicBezTo>
                    <a:pt x="7839710" y="344113"/>
                    <a:pt x="7886700" y="256483"/>
                    <a:pt x="7947660" y="252673"/>
                  </a:cubicBezTo>
                  <a:cubicBezTo>
                    <a:pt x="8008620" y="248863"/>
                    <a:pt x="8077200" y="323793"/>
                    <a:pt x="8145780" y="328873"/>
                  </a:cubicBezTo>
                  <a:cubicBezTo>
                    <a:pt x="8214360" y="333953"/>
                    <a:pt x="8290560" y="264103"/>
                    <a:pt x="8359140" y="283153"/>
                  </a:cubicBezTo>
                  <a:cubicBezTo>
                    <a:pt x="8427720" y="302203"/>
                    <a:pt x="8489950" y="424123"/>
                    <a:pt x="8557260" y="443173"/>
                  </a:cubicBezTo>
                  <a:cubicBezTo>
                    <a:pt x="8624570" y="462223"/>
                    <a:pt x="8698230" y="389833"/>
                    <a:pt x="8763000" y="397453"/>
                  </a:cubicBezTo>
                  <a:cubicBezTo>
                    <a:pt x="8827770" y="405073"/>
                    <a:pt x="8898890" y="487623"/>
                    <a:pt x="8945880" y="488893"/>
                  </a:cubicBezTo>
                  <a:cubicBezTo>
                    <a:pt x="8992870" y="490163"/>
                    <a:pt x="9018905" y="447618"/>
                    <a:pt x="9044940" y="405073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: Shape 4"/>
            <p:cNvSpPr/>
            <p:nvPr/>
          </p:nvSpPr>
          <p:spPr>
            <a:xfrm>
              <a:off x="2308860" y="1843920"/>
              <a:ext cx="9060180" cy="1097454"/>
            </a:xfrm>
            <a:custGeom>
              <a:avLst/>
              <a:gdLst>
                <a:gd name="connsiteX0" fmla="*/ 0 w 9060180"/>
                <a:gd name="connsiteY0" fmla="*/ 205857 h 1097480"/>
                <a:gd name="connsiteX1" fmla="*/ 83820 w 9060180"/>
                <a:gd name="connsiteY1" fmla="*/ 228717 h 1097480"/>
                <a:gd name="connsiteX2" fmla="*/ 121920 w 9060180"/>
                <a:gd name="connsiteY2" fmla="*/ 358257 h 1097480"/>
                <a:gd name="connsiteX3" fmla="*/ 175260 w 9060180"/>
                <a:gd name="connsiteY3" fmla="*/ 426837 h 1097480"/>
                <a:gd name="connsiteX4" fmla="*/ 228600 w 9060180"/>
                <a:gd name="connsiteY4" fmla="*/ 274437 h 1097480"/>
                <a:gd name="connsiteX5" fmla="*/ 259080 w 9060180"/>
                <a:gd name="connsiteY5" fmla="*/ 144897 h 1097480"/>
                <a:gd name="connsiteX6" fmla="*/ 320040 w 9060180"/>
                <a:gd name="connsiteY6" fmla="*/ 106797 h 1097480"/>
                <a:gd name="connsiteX7" fmla="*/ 396240 w 9060180"/>
                <a:gd name="connsiteY7" fmla="*/ 190617 h 1097480"/>
                <a:gd name="connsiteX8" fmla="*/ 434340 w 9060180"/>
                <a:gd name="connsiteY8" fmla="*/ 320157 h 1097480"/>
                <a:gd name="connsiteX9" fmla="*/ 480060 w 9060180"/>
                <a:gd name="connsiteY9" fmla="*/ 403977 h 1097480"/>
                <a:gd name="connsiteX10" fmla="*/ 525780 w 9060180"/>
                <a:gd name="connsiteY10" fmla="*/ 403977 h 1097480"/>
                <a:gd name="connsiteX11" fmla="*/ 579120 w 9060180"/>
                <a:gd name="connsiteY11" fmla="*/ 350637 h 1097480"/>
                <a:gd name="connsiteX12" fmla="*/ 601980 w 9060180"/>
                <a:gd name="connsiteY12" fmla="*/ 228717 h 1097480"/>
                <a:gd name="connsiteX13" fmla="*/ 632460 w 9060180"/>
                <a:gd name="connsiteY13" fmla="*/ 114417 h 1097480"/>
                <a:gd name="connsiteX14" fmla="*/ 685800 w 9060180"/>
                <a:gd name="connsiteY14" fmla="*/ 30597 h 1097480"/>
                <a:gd name="connsiteX15" fmla="*/ 762000 w 9060180"/>
                <a:gd name="connsiteY15" fmla="*/ 30597 h 1097480"/>
                <a:gd name="connsiteX16" fmla="*/ 815340 w 9060180"/>
                <a:gd name="connsiteY16" fmla="*/ 152517 h 1097480"/>
                <a:gd name="connsiteX17" fmla="*/ 853440 w 9060180"/>
                <a:gd name="connsiteY17" fmla="*/ 266817 h 1097480"/>
                <a:gd name="connsiteX18" fmla="*/ 960120 w 9060180"/>
                <a:gd name="connsiteY18" fmla="*/ 282057 h 1097480"/>
                <a:gd name="connsiteX19" fmla="*/ 998220 w 9060180"/>
                <a:gd name="connsiteY19" fmla="*/ 160137 h 1097480"/>
                <a:gd name="connsiteX20" fmla="*/ 1021080 w 9060180"/>
                <a:gd name="connsiteY20" fmla="*/ 61077 h 1097480"/>
                <a:gd name="connsiteX21" fmla="*/ 1104900 w 9060180"/>
                <a:gd name="connsiteY21" fmla="*/ 7737 h 1097480"/>
                <a:gd name="connsiteX22" fmla="*/ 1150620 w 9060180"/>
                <a:gd name="connsiteY22" fmla="*/ 38217 h 1097480"/>
                <a:gd name="connsiteX23" fmla="*/ 1242060 w 9060180"/>
                <a:gd name="connsiteY23" fmla="*/ 117 h 1097480"/>
                <a:gd name="connsiteX24" fmla="*/ 1402080 w 9060180"/>
                <a:gd name="connsiteY24" fmla="*/ 53457 h 1097480"/>
                <a:gd name="connsiteX25" fmla="*/ 1501140 w 9060180"/>
                <a:gd name="connsiteY25" fmla="*/ 91557 h 1097480"/>
                <a:gd name="connsiteX26" fmla="*/ 1623060 w 9060180"/>
                <a:gd name="connsiteY26" fmla="*/ 91557 h 1097480"/>
                <a:gd name="connsiteX27" fmla="*/ 1752600 w 9060180"/>
                <a:gd name="connsiteY27" fmla="*/ 106797 h 1097480"/>
                <a:gd name="connsiteX28" fmla="*/ 1874520 w 9060180"/>
                <a:gd name="connsiteY28" fmla="*/ 167757 h 1097480"/>
                <a:gd name="connsiteX29" fmla="*/ 2004060 w 9060180"/>
                <a:gd name="connsiteY29" fmla="*/ 167757 h 1097480"/>
                <a:gd name="connsiteX30" fmla="*/ 2072640 w 9060180"/>
                <a:gd name="connsiteY30" fmla="*/ 221097 h 1097480"/>
                <a:gd name="connsiteX31" fmla="*/ 2133600 w 9060180"/>
                <a:gd name="connsiteY31" fmla="*/ 381117 h 1097480"/>
                <a:gd name="connsiteX32" fmla="*/ 2179320 w 9060180"/>
                <a:gd name="connsiteY32" fmla="*/ 495417 h 1097480"/>
                <a:gd name="connsiteX33" fmla="*/ 2217420 w 9060180"/>
                <a:gd name="connsiteY33" fmla="*/ 663057 h 1097480"/>
                <a:gd name="connsiteX34" fmla="*/ 2255520 w 9060180"/>
                <a:gd name="connsiteY34" fmla="*/ 792597 h 1097480"/>
                <a:gd name="connsiteX35" fmla="*/ 2316480 w 9060180"/>
                <a:gd name="connsiteY35" fmla="*/ 937377 h 1097480"/>
                <a:gd name="connsiteX36" fmla="*/ 2392680 w 9060180"/>
                <a:gd name="connsiteY36" fmla="*/ 998337 h 1097480"/>
                <a:gd name="connsiteX37" fmla="*/ 2446020 w 9060180"/>
                <a:gd name="connsiteY37" fmla="*/ 960237 h 1097480"/>
                <a:gd name="connsiteX38" fmla="*/ 2514600 w 9060180"/>
                <a:gd name="connsiteY38" fmla="*/ 1066917 h 1097480"/>
                <a:gd name="connsiteX39" fmla="*/ 2575560 w 9060180"/>
                <a:gd name="connsiteY39" fmla="*/ 1036437 h 1097480"/>
                <a:gd name="connsiteX40" fmla="*/ 2628900 w 9060180"/>
                <a:gd name="connsiteY40" fmla="*/ 937377 h 1097480"/>
                <a:gd name="connsiteX41" fmla="*/ 2697480 w 9060180"/>
                <a:gd name="connsiteY41" fmla="*/ 1021197 h 1097480"/>
                <a:gd name="connsiteX42" fmla="*/ 2735580 w 9060180"/>
                <a:gd name="connsiteY42" fmla="*/ 1082157 h 1097480"/>
                <a:gd name="connsiteX43" fmla="*/ 2750820 w 9060180"/>
                <a:gd name="connsiteY43" fmla="*/ 1044057 h 1097480"/>
                <a:gd name="connsiteX44" fmla="*/ 2910840 w 9060180"/>
                <a:gd name="connsiteY44" fmla="*/ 1028817 h 1097480"/>
                <a:gd name="connsiteX45" fmla="*/ 3108960 w 9060180"/>
                <a:gd name="connsiteY45" fmla="*/ 983097 h 1097480"/>
                <a:gd name="connsiteX46" fmla="*/ 3208020 w 9060180"/>
                <a:gd name="connsiteY46" fmla="*/ 967857 h 1097480"/>
                <a:gd name="connsiteX47" fmla="*/ 3215640 w 9060180"/>
                <a:gd name="connsiteY47" fmla="*/ 1013577 h 1097480"/>
                <a:gd name="connsiteX48" fmla="*/ 3268980 w 9060180"/>
                <a:gd name="connsiteY48" fmla="*/ 876417 h 1097480"/>
                <a:gd name="connsiteX49" fmla="*/ 3291840 w 9060180"/>
                <a:gd name="connsiteY49" fmla="*/ 754497 h 1097480"/>
                <a:gd name="connsiteX50" fmla="*/ 3314700 w 9060180"/>
                <a:gd name="connsiteY50" fmla="*/ 731637 h 1097480"/>
                <a:gd name="connsiteX51" fmla="*/ 3375660 w 9060180"/>
                <a:gd name="connsiteY51" fmla="*/ 983097 h 1097480"/>
                <a:gd name="connsiteX52" fmla="*/ 3406140 w 9060180"/>
                <a:gd name="connsiteY52" fmla="*/ 1097397 h 1097480"/>
                <a:gd name="connsiteX53" fmla="*/ 3459480 w 9060180"/>
                <a:gd name="connsiteY53" fmla="*/ 967857 h 1097480"/>
                <a:gd name="connsiteX54" fmla="*/ 3482340 w 9060180"/>
                <a:gd name="connsiteY54" fmla="*/ 792597 h 1097480"/>
                <a:gd name="connsiteX55" fmla="*/ 3505200 w 9060180"/>
                <a:gd name="connsiteY55" fmla="*/ 762117 h 1097480"/>
                <a:gd name="connsiteX56" fmla="*/ 3566160 w 9060180"/>
                <a:gd name="connsiteY56" fmla="*/ 884037 h 1097480"/>
                <a:gd name="connsiteX57" fmla="*/ 3573780 w 9060180"/>
                <a:gd name="connsiteY57" fmla="*/ 990717 h 1097480"/>
                <a:gd name="connsiteX58" fmla="*/ 3619500 w 9060180"/>
                <a:gd name="connsiteY58" fmla="*/ 1082157 h 1097480"/>
                <a:gd name="connsiteX59" fmla="*/ 3657600 w 9060180"/>
                <a:gd name="connsiteY59" fmla="*/ 952617 h 1097480"/>
                <a:gd name="connsiteX60" fmla="*/ 3672840 w 9060180"/>
                <a:gd name="connsiteY60" fmla="*/ 830697 h 1097480"/>
                <a:gd name="connsiteX61" fmla="*/ 3695700 w 9060180"/>
                <a:gd name="connsiteY61" fmla="*/ 746877 h 1097480"/>
                <a:gd name="connsiteX62" fmla="*/ 3764280 w 9060180"/>
                <a:gd name="connsiteY62" fmla="*/ 861177 h 1097480"/>
                <a:gd name="connsiteX63" fmla="*/ 3794760 w 9060180"/>
                <a:gd name="connsiteY63" fmla="*/ 975477 h 1097480"/>
                <a:gd name="connsiteX64" fmla="*/ 3817620 w 9060180"/>
                <a:gd name="connsiteY64" fmla="*/ 1005957 h 1097480"/>
                <a:gd name="connsiteX65" fmla="*/ 3848100 w 9060180"/>
                <a:gd name="connsiteY65" fmla="*/ 884037 h 1097480"/>
                <a:gd name="connsiteX66" fmla="*/ 3863340 w 9060180"/>
                <a:gd name="connsiteY66" fmla="*/ 754497 h 1097480"/>
                <a:gd name="connsiteX67" fmla="*/ 3893820 w 9060180"/>
                <a:gd name="connsiteY67" fmla="*/ 670677 h 1097480"/>
                <a:gd name="connsiteX68" fmla="*/ 3954780 w 9060180"/>
                <a:gd name="connsiteY68" fmla="*/ 754497 h 1097480"/>
                <a:gd name="connsiteX69" fmla="*/ 3962400 w 9060180"/>
                <a:gd name="connsiteY69" fmla="*/ 853557 h 1097480"/>
                <a:gd name="connsiteX70" fmla="*/ 3977640 w 9060180"/>
                <a:gd name="connsiteY70" fmla="*/ 922137 h 1097480"/>
                <a:gd name="connsiteX71" fmla="*/ 4008120 w 9060180"/>
                <a:gd name="connsiteY71" fmla="*/ 990717 h 1097480"/>
                <a:gd name="connsiteX72" fmla="*/ 4061460 w 9060180"/>
                <a:gd name="connsiteY72" fmla="*/ 845937 h 1097480"/>
                <a:gd name="connsiteX73" fmla="*/ 4061460 w 9060180"/>
                <a:gd name="connsiteY73" fmla="*/ 731637 h 1097480"/>
                <a:gd name="connsiteX74" fmla="*/ 4099560 w 9060180"/>
                <a:gd name="connsiteY74" fmla="*/ 647817 h 1097480"/>
                <a:gd name="connsiteX75" fmla="*/ 4168140 w 9060180"/>
                <a:gd name="connsiteY75" fmla="*/ 884037 h 1097480"/>
                <a:gd name="connsiteX76" fmla="*/ 4168140 w 9060180"/>
                <a:gd name="connsiteY76" fmla="*/ 884037 h 1097480"/>
                <a:gd name="connsiteX77" fmla="*/ 4206240 w 9060180"/>
                <a:gd name="connsiteY77" fmla="*/ 960237 h 1097480"/>
                <a:gd name="connsiteX78" fmla="*/ 4251960 w 9060180"/>
                <a:gd name="connsiteY78" fmla="*/ 815457 h 1097480"/>
                <a:gd name="connsiteX79" fmla="*/ 4259580 w 9060180"/>
                <a:gd name="connsiteY79" fmla="*/ 670677 h 1097480"/>
                <a:gd name="connsiteX80" fmla="*/ 4297680 w 9060180"/>
                <a:gd name="connsiteY80" fmla="*/ 655437 h 1097480"/>
                <a:gd name="connsiteX81" fmla="*/ 4358640 w 9060180"/>
                <a:gd name="connsiteY81" fmla="*/ 838317 h 1097480"/>
                <a:gd name="connsiteX82" fmla="*/ 4396740 w 9060180"/>
                <a:gd name="connsiteY82" fmla="*/ 944997 h 1097480"/>
                <a:gd name="connsiteX83" fmla="*/ 4488180 w 9060180"/>
                <a:gd name="connsiteY83" fmla="*/ 594477 h 1097480"/>
                <a:gd name="connsiteX84" fmla="*/ 4602480 w 9060180"/>
                <a:gd name="connsiteY84" fmla="*/ 884037 h 1097480"/>
                <a:gd name="connsiteX85" fmla="*/ 4716780 w 9060180"/>
                <a:gd name="connsiteY85" fmla="*/ 525897 h 1097480"/>
                <a:gd name="connsiteX86" fmla="*/ 4861560 w 9060180"/>
                <a:gd name="connsiteY86" fmla="*/ 830697 h 1097480"/>
                <a:gd name="connsiteX87" fmla="*/ 5029200 w 9060180"/>
                <a:gd name="connsiteY87" fmla="*/ 464937 h 1097480"/>
                <a:gd name="connsiteX88" fmla="*/ 5227320 w 9060180"/>
                <a:gd name="connsiteY88" fmla="*/ 769737 h 1097480"/>
                <a:gd name="connsiteX89" fmla="*/ 5425440 w 9060180"/>
                <a:gd name="connsiteY89" fmla="*/ 358257 h 1097480"/>
                <a:gd name="connsiteX90" fmla="*/ 5623560 w 9060180"/>
                <a:gd name="connsiteY90" fmla="*/ 670677 h 1097480"/>
                <a:gd name="connsiteX91" fmla="*/ 5829300 w 9060180"/>
                <a:gd name="connsiteY91" fmla="*/ 297297 h 1097480"/>
                <a:gd name="connsiteX92" fmla="*/ 6019800 w 9060180"/>
                <a:gd name="connsiteY92" fmla="*/ 579237 h 1097480"/>
                <a:gd name="connsiteX93" fmla="*/ 6217920 w 9060180"/>
                <a:gd name="connsiteY93" fmla="*/ 236337 h 1097480"/>
                <a:gd name="connsiteX94" fmla="*/ 6416040 w 9060180"/>
                <a:gd name="connsiteY94" fmla="*/ 487797 h 1097480"/>
                <a:gd name="connsiteX95" fmla="*/ 6560820 w 9060180"/>
                <a:gd name="connsiteY95" fmla="*/ 221097 h 1097480"/>
                <a:gd name="connsiteX96" fmla="*/ 6675120 w 9060180"/>
                <a:gd name="connsiteY96" fmla="*/ 381117 h 1097480"/>
                <a:gd name="connsiteX97" fmla="*/ 6728460 w 9060180"/>
                <a:gd name="connsiteY97" fmla="*/ 381117 h 1097480"/>
                <a:gd name="connsiteX98" fmla="*/ 6957060 w 9060180"/>
                <a:gd name="connsiteY98" fmla="*/ 434457 h 1097480"/>
                <a:gd name="connsiteX99" fmla="*/ 7277100 w 9060180"/>
                <a:gd name="connsiteY99" fmla="*/ 464937 h 1097480"/>
                <a:gd name="connsiteX100" fmla="*/ 7612380 w 9060180"/>
                <a:gd name="connsiteY100" fmla="*/ 426837 h 1097480"/>
                <a:gd name="connsiteX101" fmla="*/ 7787640 w 9060180"/>
                <a:gd name="connsiteY101" fmla="*/ 304917 h 1097480"/>
                <a:gd name="connsiteX102" fmla="*/ 7909560 w 9060180"/>
                <a:gd name="connsiteY102" fmla="*/ 274437 h 1097480"/>
                <a:gd name="connsiteX103" fmla="*/ 7932420 w 9060180"/>
                <a:gd name="connsiteY103" fmla="*/ 381117 h 1097480"/>
                <a:gd name="connsiteX104" fmla="*/ 8008620 w 9060180"/>
                <a:gd name="connsiteY104" fmla="*/ 152517 h 1097480"/>
                <a:gd name="connsiteX105" fmla="*/ 8107680 w 9060180"/>
                <a:gd name="connsiteY105" fmla="*/ 419217 h 1097480"/>
                <a:gd name="connsiteX106" fmla="*/ 8199120 w 9060180"/>
                <a:gd name="connsiteY106" fmla="*/ 198237 h 1097480"/>
                <a:gd name="connsiteX107" fmla="*/ 8260080 w 9060180"/>
                <a:gd name="connsiteY107" fmla="*/ 297297 h 1097480"/>
                <a:gd name="connsiteX108" fmla="*/ 8389620 w 9060180"/>
                <a:gd name="connsiteY108" fmla="*/ 297297 h 1097480"/>
                <a:gd name="connsiteX109" fmla="*/ 8580120 w 9060180"/>
                <a:gd name="connsiteY109" fmla="*/ 365877 h 1097480"/>
                <a:gd name="connsiteX110" fmla="*/ 8747760 w 9060180"/>
                <a:gd name="connsiteY110" fmla="*/ 388737 h 1097480"/>
                <a:gd name="connsiteX111" fmla="*/ 8938260 w 9060180"/>
                <a:gd name="connsiteY111" fmla="*/ 335397 h 1097480"/>
                <a:gd name="connsiteX112" fmla="*/ 9060180 w 9060180"/>
                <a:gd name="connsiteY112" fmla="*/ 373497 h 1097480"/>
                <a:gd name="connsiteX0" fmla="*/ 0 w 9060180"/>
                <a:gd name="connsiteY0" fmla="*/ 205857 h 1097480"/>
                <a:gd name="connsiteX1" fmla="*/ 83820 w 9060180"/>
                <a:gd name="connsiteY1" fmla="*/ 228717 h 1097480"/>
                <a:gd name="connsiteX2" fmla="*/ 121920 w 9060180"/>
                <a:gd name="connsiteY2" fmla="*/ 358257 h 1097480"/>
                <a:gd name="connsiteX3" fmla="*/ 175260 w 9060180"/>
                <a:gd name="connsiteY3" fmla="*/ 426837 h 1097480"/>
                <a:gd name="connsiteX4" fmla="*/ 228600 w 9060180"/>
                <a:gd name="connsiteY4" fmla="*/ 274437 h 1097480"/>
                <a:gd name="connsiteX5" fmla="*/ 259080 w 9060180"/>
                <a:gd name="connsiteY5" fmla="*/ 144897 h 1097480"/>
                <a:gd name="connsiteX6" fmla="*/ 320040 w 9060180"/>
                <a:gd name="connsiteY6" fmla="*/ 106797 h 1097480"/>
                <a:gd name="connsiteX7" fmla="*/ 396240 w 9060180"/>
                <a:gd name="connsiteY7" fmla="*/ 190617 h 1097480"/>
                <a:gd name="connsiteX8" fmla="*/ 434340 w 9060180"/>
                <a:gd name="connsiteY8" fmla="*/ 320157 h 1097480"/>
                <a:gd name="connsiteX9" fmla="*/ 480060 w 9060180"/>
                <a:gd name="connsiteY9" fmla="*/ 403977 h 1097480"/>
                <a:gd name="connsiteX10" fmla="*/ 525780 w 9060180"/>
                <a:gd name="connsiteY10" fmla="*/ 403977 h 1097480"/>
                <a:gd name="connsiteX11" fmla="*/ 579120 w 9060180"/>
                <a:gd name="connsiteY11" fmla="*/ 350637 h 1097480"/>
                <a:gd name="connsiteX12" fmla="*/ 601980 w 9060180"/>
                <a:gd name="connsiteY12" fmla="*/ 228717 h 1097480"/>
                <a:gd name="connsiteX13" fmla="*/ 632460 w 9060180"/>
                <a:gd name="connsiteY13" fmla="*/ 114417 h 1097480"/>
                <a:gd name="connsiteX14" fmla="*/ 685800 w 9060180"/>
                <a:gd name="connsiteY14" fmla="*/ 30597 h 1097480"/>
                <a:gd name="connsiteX15" fmla="*/ 762000 w 9060180"/>
                <a:gd name="connsiteY15" fmla="*/ 30597 h 1097480"/>
                <a:gd name="connsiteX16" fmla="*/ 815340 w 9060180"/>
                <a:gd name="connsiteY16" fmla="*/ 152517 h 1097480"/>
                <a:gd name="connsiteX17" fmla="*/ 853440 w 9060180"/>
                <a:gd name="connsiteY17" fmla="*/ 266817 h 1097480"/>
                <a:gd name="connsiteX18" fmla="*/ 960120 w 9060180"/>
                <a:gd name="connsiteY18" fmla="*/ 282057 h 1097480"/>
                <a:gd name="connsiteX19" fmla="*/ 998220 w 9060180"/>
                <a:gd name="connsiteY19" fmla="*/ 160137 h 1097480"/>
                <a:gd name="connsiteX20" fmla="*/ 1021080 w 9060180"/>
                <a:gd name="connsiteY20" fmla="*/ 61077 h 1097480"/>
                <a:gd name="connsiteX21" fmla="*/ 1104900 w 9060180"/>
                <a:gd name="connsiteY21" fmla="*/ 7737 h 1097480"/>
                <a:gd name="connsiteX22" fmla="*/ 1150620 w 9060180"/>
                <a:gd name="connsiteY22" fmla="*/ 38217 h 1097480"/>
                <a:gd name="connsiteX23" fmla="*/ 1242060 w 9060180"/>
                <a:gd name="connsiteY23" fmla="*/ 117 h 1097480"/>
                <a:gd name="connsiteX24" fmla="*/ 1402080 w 9060180"/>
                <a:gd name="connsiteY24" fmla="*/ 53457 h 1097480"/>
                <a:gd name="connsiteX25" fmla="*/ 1501140 w 9060180"/>
                <a:gd name="connsiteY25" fmla="*/ 91557 h 1097480"/>
                <a:gd name="connsiteX26" fmla="*/ 1623060 w 9060180"/>
                <a:gd name="connsiteY26" fmla="*/ 91557 h 1097480"/>
                <a:gd name="connsiteX27" fmla="*/ 1752600 w 9060180"/>
                <a:gd name="connsiteY27" fmla="*/ 106797 h 1097480"/>
                <a:gd name="connsiteX28" fmla="*/ 1874520 w 9060180"/>
                <a:gd name="connsiteY28" fmla="*/ 167757 h 1097480"/>
                <a:gd name="connsiteX29" fmla="*/ 2004060 w 9060180"/>
                <a:gd name="connsiteY29" fmla="*/ 167757 h 1097480"/>
                <a:gd name="connsiteX30" fmla="*/ 2072640 w 9060180"/>
                <a:gd name="connsiteY30" fmla="*/ 221097 h 1097480"/>
                <a:gd name="connsiteX31" fmla="*/ 2133600 w 9060180"/>
                <a:gd name="connsiteY31" fmla="*/ 381117 h 1097480"/>
                <a:gd name="connsiteX32" fmla="*/ 2179320 w 9060180"/>
                <a:gd name="connsiteY32" fmla="*/ 495417 h 1097480"/>
                <a:gd name="connsiteX33" fmla="*/ 2217420 w 9060180"/>
                <a:gd name="connsiteY33" fmla="*/ 663057 h 1097480"/>
                <a:gd name="connsiteX34" fmla="*/ 2255520 w 9060180"/>
                <a:gd name="connsiteY34" fmla="*/ 792597 h 1097480"/>
                <a:gd name="connsiteX35" fmla="*/ 2316480 w 9060180"/>
                <a:gd name="connsiteY35" fmla="*/ 937377 h 1097480"/>
                <a:gd name="connsiteX36" fmla="*/ 2392680 w 9060180"/>
                <a:gd name="connsiteY36" fmla="*/ 998337 h 1097480"/>
                <a:gd name="connsiteX37" fmla="*/ 2446020 w 9060180"/>
                <a:gd name="connsiteY37" fmla="*/ 960237 h 1097480"/>
                <a:gd name="connsiteX38" fmla="*/ 2514600 w 9060180"/>
                <a:gd name="connsiteY38" fmla="*/ 1066917 h 1097480"/>
                <a:gd name="connsiteX39" fmla="*/ 2575560 w 9060180"/>
                <a:gd name="connsiteY39" fmla="*/ 1036437 h 1097480"/>
                <a:gd name="connsiteX40" fmla="*/ 2628900 w 9060180"/>
                <a:gd name="connsiteY40" fmla="*/ 937377 h 1097480"/>
                <a:gd name="connsiteX41" fmla="*/ 2697480 w 9060180"/>
                <a:gd name="connsiteY41" fmla="*/ 1021197 h 1097480"/>
                <a:gd name="connsiteX42" fmla="*/ 2735580 w 9060180"/>
                <a:gd name="connsiteY42" fmla="*/ 1082157 h 1097480"/>
                <a:gd name="connsiteX43" fmla="*/ 2750820 w 9060180"/>
                <a:gd name="connsiteY43" fmla="*/ 1044057 h 1097480"/>
                <a:gd name="connsiteX44" fmla="*/ 2910840 w 9060180"/>
                <a:gd name="connsiteY44" fmla="*/ 1028817 h 1097480"/>
                <a:gd name="connsiteX45" fmla="*/ 3108960 w 9060180"/>
                <a:gd name="connsiteY45" fmla="*/ 983097 h 1097480"/>
                <a:gd name="connsiteX46" fmla="*/ 3208020 w 9060180"/>
                <a:gd name="connsiteY46" fmla="*/ 967857 h 1097480"/>
                <a:gd name="connsiteX47" fmla="*/ 3215640 w 9060180"/>
                <a:gd name="connsiteY47" fmla="*/ 1013577 h 1097480"/>
                <a:gd name="connsiteX48" fmla="*/ 3253740 w 9060180"/>
                <a:gd name="connsiteY48" fmla="*/ 868797 h 1097480"/>
                <a:gd name="connsiteX49" fmla="*/ 3291840 w 9060180"/>
                <a:gd name="connsiteY49" fmla="*/ 754497 h 1097480"/>
                <a:gd name="connsiteX50" fmla="*/ 3314700 w 9060180"/>
                <a:gd name="connsiteY50" fmla="*/ 731637 h 1097480"/>
                <a:gd name="connsiteX51" fmla="*/ 3375660 w 9060180"/>
                <a:gd name="connsiteY51" fmla="*/ 983097 h 1097480"/>
                <a:gd name="connsiteX52" fmla="*/ 3406140 w 9060180"/>
                <a:gd name="connsiteY52" fmla="*/ 1097397 h 1097480"/>
                <a:gd name="connsiteX53" fmla="*/ 3459480 w 9060180"/>
                <a:gd name="connsiteY53" fmla="*/ 967857 h 1097480"/>
                <a:gd name="connsiteX54" fmla="*/ 3482340 w 9060180"/>
                <a:gd name="connsiteY54" fmla="*/ 792597 h 1097480"/>
                <a:gd name="connsiteX55" fmla="*/ 3505200 w 9060180"/>
                <a:gd name="connsiteY55" fmla="*/ 762117 h 1097480"/>
                <a:gd name="connsiteX56" fmla="*/ 3566160 w 9060180"/>
                <a:gd name="connsiteY56" fmla="*/ 884037 h 1097480"/>
                <a:gd name="connsiteX57" fmla="*/ 3573780 w 9060180"/>
                <a:gd name="connsiteY57" fmla="*/ 990717 h 1097480"/>
                <a:gd name="connsiteX58" fmla="*/ 3619500 w 9060180"/>
                <a:gd name="connsiteY58" fmla="*/ 1082157 h 1097480"/>
                <a:gd name="connsiteX59" fmla="*/ 3657600 w 9060180"/>
                <a:gd name="connsiteY59" fmla="*/ 952617 h 1097480"/>
                <a:gd name="connsiteX60" fmla="*/ 3672840 w 9060180"/>
                <a:gd name="connsiteY60" fmla="*/ 830697 h 1097480"/>
                <a:gd name="connsiteX61" fmla="*/ 3695700 w 9060180"/>
                <a:gd name="connsiteY61" fmla="*/ 746877 h 1097480"/>
                <a:gd name="connsiteX62" fmla="*/ 3764280 w 9060180"/>
                <a:gd name="connsiteY62" fmla="*/ 861177 h 1097480"/>
                <a:gd name="connsiteX63" fmla="*/ 3794760 w 9060180"/>
                <a:gd name="connsiteY63" fmla="*/ 975477 h 1097480"/>
                <a:gd name="connsiteX64" fmla="*/ 3817620 w 9060180"/>
                <a:gd name="connsiteY64" fmla="*/ 1005957 h 1097480"/>
                <a:gd name="connsiteX65" fmla="*/ 3848100 w 9060180"/>
                <a:gd name="connsiteY65" fmla="*/ 884037 h 1097480"/>
                <a:gd name="connsiteX66" fmla="*/ 3863340 w 9060180"/>
                <a:gd name="connsiteY66" fmla="*/ 754497 h 1097480"/>
                <a:gd name="connsiteX67" fmla="*/ 3893820 w 9060180"/>
                <a:gd name="connsiteY67" fmla="*/ 670677 h 1097480"/>
                <a:gd name="connsiteX68" fmla="*/ 3954780 w 9060180"/>
                <a:gd name="connsiteY68" fmla="*/ 754497 h 1097480"/>
                <a:gd name="connsiteX69" fmla="*/ 3962400 w 9060180"/>
                <a:gd name="connsiteY69" fmla="*/ 853557 h 1097480"/>
                <a:gd name="connsiteX70" fmla="*/ 3977640 w 9060180"/>
                <a:gd name="connsiteY70" fmla="*/ 922137 h 1097480"/>
                <a:gd name="connsiteX71" fmla="*/ 4008120 w 9060180"/>
                <a:gd name="connsiteY71" fmla="*/ 990717 h 1097480"/>
                <a:gd name="connsiteX72" fmla="*/ 4061460 w 9060180"/>
                <a:gd name="connsiteY72" fmla="*/ 845937 h 1097480"/>
                <a:gd name="connsiteX73" fmla="*/ 4061460 w 9060180"/>
                <a:gd name="connsiteY73" fmla="*/ 731637 h 1097480"/>
                <a:gd name="connsiteX74" fmla="*/ 4099560 w 9060180"/>
                <a:gd name="connsiteY74" fmla="*/ 647817 h 1097480"/>
                <a:gd name="connsiteX75" fmla="*/ 4168140 w 9060180"/>
                <a:gd name="connsiteY75" fmla="*/ 884037 h 1097480"/>
                <a:gd name="connsiteX76" fmla="*/ 4168140 w 9060180"/>
                <a:gd name="connsiteY76" fmla="*/ 884037 h 1097480"/>
                <a:gd name="connsiteX77" fmla="*/ 4206240 w 9060180"/>
                <a:gd name="connsiteY77" fmla="*/ 960237 h 1097480"/>
                <a:gd name="connsiteX78" fmla="*/ 4251960 w 9060180"/>
                <a:gd name="connsiteY78" fmla="*/ 815457 h 1097480"/>
                <a:gd name="connsiteX79" fmla="*/ 4259580 w 9060180"/>
                <a:gd name="connsiteY79" fmla="*/ 670677 h 1097480"/>
                <a:gd name="connsiteX80" fmla="*/ 4297680 w 9060180"/>
                <a:gd name="connsiteY80" fmla="*/ 655437 h 1097480"/>
                <a:gd name="connsiteX81" fmla="*/ 4358640 w 9060180"/>
                <a:gd name="connsiteY81" fmla="*/ 838317 h 1097480"/>
                <a:gd name="connsiteX82" fmla="*/ 4396740 w 9060180"/>
                <a:gd name="connsiteY82" fmla="*/ 944997 h 1097480"/>
                <a:gd name="connsiteX83" fmla="*/ 4488180 w 9060180"/>
                <a:gd name="connsiteY83" fmla="*/ 594477 h 1097480"/>
                <a:gd name="connsiteX84" fmla="*/ 4602480 w 9060180"/>
                <a:gd name="connsiteY84" fmla="*/ 884037 h 1097480"/>
                <a:gd name="connsiteX85" fmla="*/ 4716780 w 9060180"/>
                <a:gd name="connsiteY85" fmla="*/ 525897 h 1097480"/>
                <a:gd name="connsiteX86" fmla="*/ 4861560 w 9060180"/>
                <a:gd name="connsiteY86" fmla="*/ 830697 h 1097480"/>
                <a:gd name="connsiteX87" fmla="*/ 5029200 w 9060180"/>
                <a:gd name="connsiteY87" fmla="*/ 464937 h 1097480"/>
                <a:gd name="connsiteX88" fmla="*/ 5227320 w 9060180"/>
                <a:gd name="connsiteY88" fmla="*/ 769737 h 1097480"/>
                <a:gd name="connsiteX89" fmla="*/ 5425440 w 9060180"/>
                <a:gd name="connsiteY89" fmla="*/ 358257 h 1097480"/>
                <a:gd name="connsiteX90" fmla="*/ 5623560 w 9060180"/>
                <a:gd name="connsiteY90" fmla="*/ 670677 h 1097480"/>
                <a:gd name="connsiteX91" fmla="*/ 5829300 w 9060180"/>
                <a:gd name="connsiteY91" fmla="*/ 297297 h 1097480"/>
                <a:gd name="connsiteX92" fmla="*/ 6019800 w 9060180"/>
                <a:gd name="connsiteY92" fmla="*/ 579237 h 1097480"/>
                <a:gd name="connsiteX93" fmla="*/ 6217920 w 9060180"/>
                <a:gd name="connsiteY93" fmla="*/ 236337 h 1097480"/>
                <a:gd name="connsiteX94" fmla="*/ 6416040 w 9060180"/>
                <a:gd name="connsiteY94" fmla="*/ 487797 h 1097480"/>
                <a:gd name="connsiteX95" fmla="*/ 6560820 w 9060180"/>
                <a:gd name="connsiteY95" fmla="*/ 221097 h 1097480"/>
                <a:gd name="connsiteX96" fmla="*/ 6675120 w 9060180"/>
                <a:gd name="connsiteY96" fmla="*/ 381117 h 1097480"/>
                <a:gd name="connsiteX97" fmla="*/ 6728460 w 9060180"/>
                <a:gd name="connsiteY97" fmla="*/ 381117 h 1097480"/>
                <a:gd name="connsiteX98" fmla="*/ 6957060 w 9060180"/>
                <a:gd name="connsiteY98" fmla="*/ 434457 h 1097480"/>
                <a:gd name="connsiteX99" fmla="*/ 7277100 w 9060180"/>
                <a:gd name="connsiteY99" fmla="*/ 464937 h 1097480"/>
                <a:gd name="connsiteX100" fmla="*/ 7612380 w 9060180"/>
                <a:gd name="connsiteY100" fmla="*/ 426837 h 1097480"/>
                <a:gd name="connsiteX101" fmla="*/ 7787640 w 9060180"/>
                <a:gd name="connsiteY101" fmla="*/ 304917 h 1097480"/>
                <a:gd name="connsiteX102" fmla="*/ 7909560 w 9060180"/>
                <a:gd name="connsiteY102" fmla="*/ 274437 h 1097480"/>
                <a:gd name="connsiteX103" fmla="*/ 7932420 w 9060180"/>
                <a:gd name="connsiteY103" fmla="*/ 381117 h 1097480"/>
                <a:gd name="connsiteX104" fmla="*/ 8008620 w 9060180"/>
                <a:gd name="connsiteY104" fmla="*/ 152517 h 1097480"/>
                <a:gd name="connsiteX105" fmla="*/ 8107680 w 9060180"/>
                <a:gd name="connsiteY105" fmla="*/ 419217 h 1097480"/>
                <a:gd name="connsiteX106" fmla="*/ 8199120 w 9060180"/>
                <a:gd name="connsiteY106" fmla="*/ 198237 h 1097480"/>
                <a:gd name="connsiteX107" fmla="*/ 8260080 w 9060180"/>
                <a:gd name="connsiteY107" fmla="*/ 297297 h 1097480"/>
                <a:gd name="connsiteX108" fmla="*/ 8389620 w 9060180"/>
                <a:gd name="connsiteY108" fmla="*/ 297297 h 1097480"/>
                <a:gd name="connsiteX109" fmla="*/ 8580120 w 9060180"/>
                <a:gd name="connsiteY109" fmla="*/ 365877 h 1097480"/>
                <a:gd name="connsiteX110" fmla="*/ 8747760 w 9060180"/>
                <a:gd name="connsiteY110" fmla="*/ 388737 h 1097480"/>
                <a:gd name="connsiteX111" fmla="*/ 8938260 w 9060180"/>
                <a:gd name="connsiteY111" fmla="*/ 335397 h 1097480"/>
                <a:gd name="connsiteX112" fmla="*/ 9060180 w 9060180"/>
                <a:gd name="connsiteY112" fmla="*/ 373497 h 109748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253740 w 9060180"/>
                <a:gd name="connsiteY48" fmla="*/ 868797 h 1105290"/>
                <a:gd name="connsiteX49" fmla="*/ 3291840 w 9060180"/>
                <a:gd name="connsiteY49" fmla="*/ 754497 h 1105290"/>
                <a:gd name="connsiteX50" fmla="*/ 3314700 w 9060180"/>
                <a:gd name="connsiteY50" fmla="*/ 731637 h 1105290"/>
                <a:gd name="connsiteX51" fmla="*/ 3406140 w 9060180"/>
                <a:gd name="connsiteY51" fmla="*/ 1097397 h 1105290"/>
                <a:gd name="connsiteX52" fmla="*/ 3459480 w 9060180"/>
                <a:gd name="connsiteY52" fmla="*/ 967857 h 1105290"/>
                <a:gd name="connsiteX53" fmla="*/ 3482340 w 9060180"/>
                <a:gd name="connsiteY53" fmla="*/ 792597 h 1105290"/>
                <a:gd name="connsiteX54" fmla="*/ 3505200 w 9060180"/>
                <a:gd name="connsiteY54" fmla="*/ 762117 h 1105290"/>
                <a:gd name="connsiteX55" fmla="*/ 3566160 w 9060180"/>
                <a:gd name="connsiteY55" fmla="*/ 884037 h 1105290"/>
                <a:gd name="connsiteX56" fmla="*/ 3573780 w 9060180"/>
                <a:gd name="connsiteY56" fmla="*/ 990717 h 1105290"/>
                <a:gd name="connsiteX57" fmla="*/ 3619500 w 9060180"/>
                <a:gd name="connsiteY57" fmla="*/ 1082157 h 1105290"/>
                <a:gd name="connsiteX58" fmla="*/ 3657600 w 9060180"/>
                <a:gd name="connsiteY58" fmla="*/ 952617 h 1105290"/>
                <a:gd name="connsiteX59" fmla="*/ 3672840 w 9060180"/>
                <a:gd name="connsiteY59" fmla="*/ 830697 h 1105290"/>
                <a:gd name="connsiteX60" fmla="*/ 3695700 w 9060180"/>
                <a:gd name="connsiteY60" fmla="*/ 746877 h 1105290"/>
                <a:gd name="connsiteX61" fmla="*/ 3764280 w 9060180"/>
                <a:gd name="connsiteY61" fmla="*/ 861177 h 1105290"/>
                <a:gd name="connsiteX62" fmla="*/ 3794760 w 9060180"/>
                <a:gd name="connsiteY62" fmla="*/ 975477 h 1105290"/>
                <a:gd name="connsiteX63" fmla="*/ 3817620 w 9060180"/>
                <a:gd name="connsiteY63" fmla="*/ 1005957 h 1105290"/>
                <a:gd name="connsiteX64" fmla="*/ 3848100 w 9060180"/>
                <a:gd name="connsiteY64" fmla="*/ 884037 h 1105290"/>
                <a:gd name="connsiteX65" fmla="*/ 3863340 w 9060180"/>
                <a:gd name="connsiteY65" fmla="*/ 754497 h 1105290"/>
                <a:gd name="connsiteX66" fmla="*/ 3893820 w 9060180"/>
                <a:gd name="connsiteY66" fmla="*/ 670677 h 1105290"/>
                <a:gd name="connsiteX67" fmla="*/ 3954780 w 9060180"/>
                <a:gd name="connsiteY67" fmla="*/ 754497 h 1105290"/>
                <a:gd name="connsiteX68" fmla="*/ 3962400 w 9060180"/>
                <a:gd name="connsiteY68" fmla="*/ 853557 h 1105290"/>
                <a:gd name="connsiteX69" fmla="*/ 3977640 w 9060180"/>
                <a:gd name="connsiteY69" fmla="*/ 922137 h 1105290"/>
                <a:gd name="connsiteX70" fmla="*/ 4008120 w 9060180"/>
                <a:gd name="connsiteY70" fmla="*/ 990717 h 1105290"/>
                <a:gd name="connsiteX71" fmla="*/ 4061460 w 9060180"/>
                <a:gd name="connsiteY71" fmla="*/ 845937 h 1105290"/>
                <a:gd name="connsiteX72" fmla="*/ 4061460 w 9060180"/>
                <a:gd name="connsiteY72" fmla="*/ 731637 h 1105290"/>
                <a:gd name="connsiteX73" fmla="*/ 4099560 w 9060180"/>
                <a:gd name="connsiteY73" fmla="*/ 647817 h 1105290"/>
                <a:gd name="connsiteX74" fmla="*/ 4168140 w 9060180"/>
                <a:gd name="connsiteY74" fmla="*/ 884037 h 1105290"/>
                <a:gd name="connsiteX75" fmla="*/ 4168140 w 9060180"/>
                <a:gd name="connsiteY75" fmla="*/ 884037 h 1105290"/>
                <a:gd name="connsiteX76" fmla="*/ 4206240 w 9060180"/>
                <a:gd name="connsiteY76" fmla="*/ 960237 h 1105290"/>
                <a:gd name="connsiteX77" fmla="*/ 4251960 w 9060180"/>
                <a:gd name="connsiteY77" fmla="*/ 815457 h 1105290"/>
                <a:gd name="connsiteX78" fmla="*/ 4259580 w 9060180"/>
                <a:gd name="connsiteY78" fmla="*/ 670677 h 1105290"/>
                <a:gd name="connsiteX79" fmla="*/ 4297680 w 9060180"/>
                <a:gd name="connsiteY79" fmla="*/ 655437 h 1105290"/>
                <a:gd name="connsiteX80" fmla="*/ 4358640 w 9060180"/>
                <a:gd name="connsiteY80" fmla="*/ 838317 h 1105290"/>
                <a:gd name="connsiteX81" fmla="*/ 4396740 w 9060180"/>
                <a:gd name="connsiteY81" fmla="*/ 944997 h 1105290"/>
                <a:gd name="connsiteX82" fmla="*/ 4488180 w 9060180"/>
                <a:gd name="connsiteY82" fmla="*/ 594477 h 1105290"/>
                <a:gd name="connsiteX83" fmla="*/ 4602480 w 9060180"/>
                <a:gd name="connsiteY83" fmla="*/ 884037 h 1105290"/>
                <a:gd name="connsiteX84" fmla="*/ 4716780 w 9060180"/>
                <a:gd name="connsiteY84" fmla="*/ 525897 h 1105290"/>
                <a:gd name="connsiteX85" fmla="*/ 4861560 w 9060180"/>
                <a:gd name="connsiteY85" fmla="*/ 830697 h 1105290"/>
                <a:gd name="connsiteX86" fmla="*/ 5029200 w 9060180"/>
                <a:gd name="connsiteY86" fmla="*/ 464937 h 1105290"/>
                <a:gd name="connsiteX87" fmla="*/ 5227320 w 9060180"/>
                <a:gd name="connsiteY87" fmla="*/ 769737 h 1105290"/>
                <a:gd name="connsiteX88" fmla="*/ 5425440 w 9060180"/>
                <a:gd name="connsiteY88" fmla="*/ 358257 h 1105290"/>
                <a:gd name="connsiteX89" fmla="*/ 5623560 w 9060180"/>
                <a:gd name="connsiteY89" fmla="*/ 670677 h 1105290"/>
                <a:gd name="connsiteX90" fmla="*/ 5829300 w 9060180"/>
                <a:gd name="connsiteY90" fmla="*/ 297297 h 1105290"/>
                <a:gd name="connsiteX91" fmla="*/ 6019800 w 9060180"/>
                <a:gd name="connsiteY91" fmla="*/ 579237 h 1105290"/>
                <a:gd name="connsiteX92" fmla="*/ 6217920 w 9060180"/>
                <a:gd name="connsiteY92" fmla="*/ 236337 h 1105290"/>
                <a:gd name="connsiteX93" fmla="*/ 6416040 w 9060180"/>
                <a:gd name="connsiteY93" fmla="*/ 487797 h 1105290"/>
                <a:gd name="connsiteX94" fmla="*/ 6560820 w 9060180"/>
                <a:gd name="connsiteY94" fmla="*/ 221097 h 1105290"/>
                <a:gd name="connsiteX95" fmla="*/ 6675120 w 9060180"/>
                <a:gd name="connsiteY95" fmla="*/ 381117 h 1105290"/>
                <a:gd name="connsiteX96" fmla="*/ 6728460 w 9060180"/>
                <a:gd name="connsiteY96" fmla="*/ 381117 h 1105290"/>
                <a:gd name="connsiteX97" fmla="*/ 6957060 w 9060180"/>
                <a:gd name="connsiteY97" fmla="*/ 434457 h 1105290"/>
                <a:gd name="connsiteX98" fmla="*/ 7277100 w 9060180"/>
                <a:gd name="connsiteY98" fmla="*/ 464937 h 1105290"/>
                <a:gd name="connsiteX99" fmla="*/ 7612380 w 9060180"/>
                <a:gd name="connsiteY99" fmla="*/ 426837 h 1105290"/>
                <a:gd name="connsiteX100" fmla="*/ 7787640 w 9060180"/>
                <a:gd name="connsiteY100" fmla="*/ 304917 h 1105290"/>
                <a:gd name="connsiteX101" fmla="*/ 7909560 w 9060180"/>
                <a:gd name="connsiteY101" fmla="*/ 274437 h 1105290"/>
                <a:gd name="connsiteX102" fmla="*/ 7932420 w 9060180"/>
                <a:gd name="connsiteY102" fmla="*/ 381117 h 1105290"/>
                <a:gd name="connsiteX103" fmla="*/ 8008620 w 9060180"/>
                <a:gd name="connsiteY103" fmla="*/ 152517 h 1105290"/>
                <a:gd name="connsiteX104" fmla="*/ 8107680 w 9060180"/>
                <a:gd name="connsiteY104" fmla="*/ 419217 h 1105290"/>
                <a:gd name="connsiteX105" fmla="*/ 8199120 w 9060180"/>
                <a:gd name="connsiteY105" fmla="*/ 198237 h 1105290"/>
                <a:gd name="connsiteX106" fmla="*/ 8260080 w 9060180"/>
                <a:gd name="connsiteY106" fmla="*/ 297297 h 1105290"/>
                <a:gd name="connsiteX107" fmla="*/ 8389620 w 9060180"/>
                <a:gd name="connsiteY107" fmla="*/ 297297 h 1105290"/>
                <a:gd name="connsiteX108" fmla="*/ 8580120 w 9060180"/>
                <a:gd name="connsiteY108" fmla="*/ 365877 h 1105290"/>
                <a:gd name="connsiteX109" fmla="*/ 8747760 w 9060180"/>
                <a:gd name="connsiteY109" fmla="*/ 388737 h 1105290"/>
                <a:gd name="connsiteX110" fmla="*/ 8938260 w 9060180"/>
                <a:gd name="connsiteY110" fmla="*/ 335397 h 1105290"/>
                <a:gd name="connsiteX111" fmla="*/ 9060180 w 9060180"/>
                <a:gd name="connsiteY111" fmla="*/ 373497 h 110529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291840 w 9060180"/>
                <a:gd name="connsiteY48" fmla="*/ 754497 h 1105290"/>
                <a:gd name="connsiteX49" fmla="*/ 3314700 w 9060180"/>
                <a:gd name="connsiteY49" fmla="*/ 731637 h 1105290"/>
                <a:gd name="connsiteX50" fmla="*/ 3406140 w 9060180"/>
                <a:gd name="connsiteY50" fmla="*/ 1097397 h 1105290"/>
                <a:gd name="connsiteX51" fmla="*/ 3459480 w 9060180"/>
                <a:gd name="connsiteY51" fmla="*/ 967857 h 1105290"/>
                <a:gd name="connsiteX52" fmla="*/ 3482340 w 9060180"/>
                <a:gd name="connsiteY52" fmla="*/ 792597 h 1105290"/>
                <a:gd name="connsiteX53" fmla="*/ 3505200 w 9060180"/>
                <a:gd name="connsiteY53" fmla="*/ 762117 h 1105290"/>
                <a:gd name="connsiteX54" fmla="*/ 3566160 w 9060180"/>
                <a:gd name="connsiteY54" fmla="*/ 884037 h 1105290"/>
                <a:gd name="connsiteX55" fmla="*/ 3573780 w 9060180"/>
                <a:gd name="connsiteY55" fmla="*/ 990717 h 1105290"/>
                <a:gd name="connsiteX56" fmla="*/ 3619500 w 9060180"/>
                <a:gd name="connsiteY56" fmla="*/ 1082157 h 1105290"/>
                <a:gd name="connsiteX57" fmla="*/ 3657600 w 9060180"/>
                <a:gd name="connsiteY57" fmla="*/ 952617 h 1105290"/>
                <a:gd name="connsiteX58" fmla="*/ 3672840 w 9060180"/>
                <a:gd name="connsiteY58" fmla="*/ 830697 h 1105290"/>
                <a:gd name="connsiteX59" fmla="*/ 3695700 w 9060180"/>
                <a:gd name="connsiteY59" fmla="*/ 746877 h 1105290"/>
                <a:gd name="connsiteX60" fmla="*/ 3764280 w 9060180"/>
                <a:gd name="connsiteY60" fmla="*/ 861177 h 1105290"/>
                <a:gd name="connsiteX61" fmla="*/ 3794760 w 9060180"/>
                <a:gd name="connsiteY61" fmla="*/ 975477 h 1105290"/>
                <a:gd name="connsiteX62" fmla="*/ 3817620 w 9060180"/>
                <a:gd name="connsiteY62" fmla="*/ 1005957 h 1105290"/>
                <a:gd name="connsiteX63" fmla="*/ 3848100 w 9060180"/>
                <a:gd name="connsiteY63" fmla="*/ 884037 h 1105290"/>
                <a:gd name="connsiteX64" fmla="*/ 3863340 w 9060180"/>
                <a:gd name="connsiteY64" fmla="*/ 754497 h 1105290"/>
                <a:gd name="connsiteX65" fmla="*/ 3893820 w 9060180"/>
                <a:gd name="connsiteY65" fmla="*/ 670677 h 1105290"/>
                <a:gd name="connsiteX66" fmla="*/ 3954780 w 9060180"/>
                <a:gd name="connsiteY66" fmla="*/ 754497 h 1105290"/>
                <a:gd name="connsiteX67" fmla="*/ 3962400 w 9060180"/>
                <a:gd name="connsiteY67" fmla="*/ 853557 h 1105290"/>
                <a:gd name="connsiteX68" fmla="*/ 3977640 w 9060180"/>
                <a:gd name="connsiteY68" fmla="*/ 922137 h 1105290"/>
                <a:gd name="connsiteX69" fmla="*/ 4008120 w 9060180"/>
                <a:gd name="connsiteY69" fmla="*/ 990717 h 1105290"/>
                <a:gd name="connsiteX70" fmla="*/ 4061460 w 9060180"/>
                <a:gd name="connsiteY70" fmla="*/ 845937 h 1105290"/>
                <a:gd name="connsiteX71" fmla="*/ 4061460 w 9060180"/>
                <a:gd name="connsiteY71" fmla="*/ 731637 h 1105290"/>
                <a:gd name="connsiteX72" fmla="*/ 4099560 w 9060180"/>
                <a:gd name="connsiteY72" fmla="*/ 647817 h 1105290"/>
                <a:gd name="connsiteX73" fmla="*/ 4168140 w 9060180"/>
                <a:gd name="connsiteY73" fmla="*/ 884037 h 1105290"/>
                <a:gd name="connsiteX74" fmla="*/ 4168140 w 9060180"/>
                <a:gd name="connsiteY74" fmla="*/ 884037 h 1105290"/>
                <a:gd name="connsiteX75" fmla="*/ 4206240 w 9060180"/>
                <a:gd name="connsiteY75" fmla="*/ 960237 h 1105290"/>
                <a:gd name="connsiteX76" fmla="*/ 4251960 w 9060180"/>
                <a:gd name="connsiteY76" fmla="*/ 815457 h 1105290"/>
                <a:gd name="connsiteX77" fmla="*/ 4259580 w 9060180"/>
                <a:gd name="connsiteY77" fmla="*/ 670677 h 1105290"/>
                <a:gd name="connsiteX78" fmla="*/ 4297680 w 9060180"/>
                <a:gd name="connsiteY78" fmla="*/ 655437 h 1105290"/>
                <a:gd name="connsiteX79" fmla="*/ 4358640 w 9060180"/>
                <a:gd name="connsiteY79" fmla="*/ 838317 h 1105290"/>
                <a:gd name="connsiteX80" fmla="*/ 4396740 w 9060180"/>
                <a:gd name="connsiteY80" fmla="*/ 944997 h 1105290"/>
                <a:gd name="connsiteX81" fmla="*/ 4488180 w 9060180"/>
                <a:gd name="connsiteY81" fmla="*/ 594477 h 1105290"/>
                <a:gd name="connsiteX82" fmla="*/ 4602480 w 9060180"/>
                <a:gd name="connsiteY82" fmla="*/ 884037 h 1105290"/>
                <a:gd name="connsiteX83" fmla="*/ 4716780 w 9060180"/>
                <a:gd name="connsiteY83" fmla="*/ 525897 h 1105290"/>
                <a:gd name="connsiteX84" fmla="*/ 4861560 w 9060180"/>
                <a:gd name="connsiteY84" fmla="*/ 830697 h 1105290"/>
                <a:gd name="connsiteX85" fmla="*/ 5029200 w 9060180"/>
                <a:gd name="connsiteY85" fmla="*/ 464937 h 1105290"/>
                <a:gd name="connsiteX86" fmla="*/ 5227320 w 9060180"/>
                <a:gd name="connsiteY86" fmla="*/ 769737 h 1105290"/>
                <a:gd name="connsiteX87" fmla="*/ 5425440 w 9060180"/>
                <a:gd name="connsiteY87" fmla="*/ 358257 h 1105290"/>
                <a:gd name="connsiteX88" fmla="*/ 5623560 w 9060180"/>
                <a:gd name="connsiteY88" fmla="*/ 670677 h 1105290"/>
                <a:gd name="connsiteX89" fmla="*/ 5829300 w 9060180"/>
                <a:gd name="connsiteY89" fmla="*/ 297297 h 1105290"/>
                <a:gd name="connsiteX90" fmla="*/ 6019800 w 9060180"/>
                <a:gd name="connsiteY90" fmla="*/ 579237 h 1105290"/>
                <a:gd name="connsiteX91" fmla="*/ 6217920 w 9060180"/>
                <a:gd name="connsiteY91" fmla="*/ 236337 h 1105290"/>
                <a:gd name="connsiteX92" fmla="*/ 6416040 w 9060180"/>
                <a:gd name="connsiteY92" fmla="*/ 487797 h 1105290"/>
                <a:gd name="connsiteX93" fmla="*/ 6560820 w 9060180"/>
                <a:gd name="connsiteY93" fmla="*/ 221097 h 1105290"/>
                <a:gd name="connsiteX94" fmla="*/ 6675120 w 9060180"/>
                <a:gd name="connsiteY94" fmla="*/ 381117 h 1105290"/>
                <a:gd name="connsiteX95" fmla="*/ 6728460 w 9060180"/>
                <a:gd name="connsiteY95" fmla="*/ 381117 h 1105290"/>
                <a:gd name="connsiteX96" fmla="*/ 6957060 w 9060180"/>
                <a:gd name="connsiteY96" fmla="*/ 434457 h 1105290"/>
                <a:gd name="connsiteX97" fmla="*/ 7277100 w 9060180"/>
                <a:gd name="connsiteY97" fmla="*/ 464937 h 1105290"/>
                <a:gd name="connsiteX98" fmla="*/ 7612380 w 9060180"/>
                <a:gd name="connsiteY98" fmla="*/ 426837 h 1105290"/>
                <a:gd name="connsiteX99" fmla="*/ 7787640 w 9060180"/>
                <a:gd name="connsiteY99" fmla="*/ 304917 h 1105290"/>
                <a:gd name="connsiteX100" fmla="*/ 7909560 w 9060180"/>
                <a:gd name="connsiteY100" fmla="*/ 274437 h 1105290"/>
                <a:gd name="connsiteX101" fmla="*/ 7932420 w 9060180"/>
                <a:gd name="connsiteY101" fmla="*/ 381117 h 1105290"/>
                <a:gd name="connsiteX102" fmla="*/ 8008620 w 9060180"/>
                <a:gd name="connsiteY102" fmla="*/ 152517 h 1105290"/>
                <a:gd name="connsiteX103" fmla="*/ 8107680 w 9060180"/>
                <a:gd name="connsiteY103" fmla="*/ 419217 h 1105290"/>
                <a:gd name="connsiteX104" fmla="*/ 8199120 w 9060180"/>
                <a:gd name="connsiteY104" fmla="*/ 198237 h 1105290"/>
                <a:gd name="connsiteX105" fmla="*/ 8260080 w 9060180"/>
                <a:gd name="connsiteY105" fmla="*/ 297297 h 1105290"/>
                <a:gd name="connsiteX106" fmla="*/ 8389620 w 9060180"/>
                <a:gd name="connsiteY106" fmla="*/ 297297 h 1105290"/>
                <a:gd name="connsiteX107" fmla="*/ 8580120 w 9060180"/>
                <a:gd name="connsiteY107" fmla="*/ 365877 h 1105290"/>
                <a:gd name="connsiteX108" fmla="*/ 8747760 w 9060180"/>
                <a:gd name="connsiteY108" fmla="*/ 388737 h 1105290"/>
                <a:gd name="connsiteX109" fmla="*/ 8938260 w 9060180"/>
                <a:gd name="connsiteY109" fmla="*/ 335397 h 1105290"/>
                <a:gd name="connsiteX110" fmla="*/ 9060180 w 9060180"/>
                <a:gd name="connsiteY110" fmla="*/ 373497 h 110529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314700 w 9060180"/>
                <a:gd name="connsiteY48" fmla="*/ 731637 h 1105290"/>
                <a:gd name="connsiteX49" fmla="*/ 3406140 w 9060180"/>
                <a:gd name="connsiteY49" fmla="*/ 1097397 h 1105290"/>
                <a:gd name="connsiteX50" fmla="*/ 3459480 w 9060180"/>
                <a:gd name="connsiteY50" fmla="*/ 967857 h 1105290"/>
                <a:gd name="connsiteX51" fmla="*/ 3482340 w 9060180"/>
                <a:gd name="connsiteY51" fmla="*/ 792597 h 1105290"/>
                <a:gd name="connsiteX52" fmla="*/ 3505200 w 9060180"/>
                <a:gd name="connsiteY52" fmla="*/ 762117 h 1105290"/>
                <a:gd name="connsiteX53" fmla="*/ 3566160 w 9060180"/>
                <a:gd name="connsiteY53" fmla="*/ 884037 h 1105290"/>
                <a:gd name="connsiteX54" fmla="*/ 3573780 w 9060180"/>
                <a:gd name="connsiteY54" fmla="*/ 990717 h 1105290"/>
                <a:gd name="connsiteX55" fmla="*/ 3619500 w 9060180"/>
                <a:gd name="connsiteY55" fmla="*/ 1082157 h 1105290"/>
                <a:gd name="connsiteX56" fmla="*/ 3657600 w 9060180"/>
                <a:gd name="connsiteY56" fmla="*/ 952617 h 1105290"/>
                <a:gd name="connsiteX57" fmla="*/ 3672840 w 9060180"/>
                <a:gd name="connsiteY57" fmla="*/ 830697 h 1105290"/>
                <a:gd name="connsiteX58" fmla="*/ 3695700 w 9060180"/>
                <a:gd name="connsiteY58" fmla="*/ 746877 h 1105290"/>
                <a:gd name="connsiteX59" fmla="*/ 3764280 w 9060180"/>
                <a:gd name="connsiteY59" fmla="*/ 861177 h 1105290"/>
                <a:gd name="connsiteX60" fmla="*/ 3794760 w 9060180"/>
                <a:gd name="connsiteY60" fmla="*/ 975477 h 1105290"/>
                <a:gd name="connsiteX61" fmla="*/ 3817620 w 9060180"/>
                <a:gd name="connsiteY61" fmla="*/ 1005957 h 1105290"/>
                <a:gd name="connsiteX62" fmla="*/ 3848100 w 9060180"/>
                <a:gd name="connsiteY62" fmla="*/ 884037 h 1105290"/>
                <a:gd name="connsiteX63" fmla="*/ 3863340 w 9060180"/>
                <a:gd name="connsiteY63" fmla="*/ 754497 h 1105290"/>
                <a:gd name="connsiteX64" fmla="*/ 3893820 w 9060180"/>
                <a:gd name="connsiteY64" fmla="*/ 670677 h 1105290"/>
                <a:gd name="connsiteX65" fmla="*/ 3954780 w 9060180"/>
                <a:gd name="connsiteY65" fmla="*/ 754497 h 1105290"/>
                <a:gd name="connsiteX66" fmla="*/ 3962400 w 9060180"/>
                <a:gd name="connsiteY66" fmla="*/ 853557 h 1105290"/>
                <a:gd name="connsiteX67" fmla="*/ 3977640 w 9060180"/>
                <a:gd name="connsiteY67" fmla="*/ 922137 h 1105290"/>
                <a:gd name="connsiteX68" fmla="*/ 4008120 w 9060180"/>
                <a:gd name="connsiteY68" fmla="*/ 990717 h 1105290"/>
                <a:gd name="connsiteX69" fmla="*/ 4061460 w 9060180"/>
                <a:gd name="connsiteY69" fmla="*/ 845937 h 1105290"/>
                <a:gd name="connsiteX70" fmla="*/ 4061460 w 9060180"/>
                <a:gd name="connsiteY70" fmla="*/ 731637 h 1105290"/>
                <a:gd name="connsiteX71" fmla="*/ 4099560 w 9060180"/>
                <a:gd name="connsiteY71" fmla="*/ 647817 h 1105290"/>
                <a:gd name="connsiteX72" fmla="*/ 4168140 w 9060180"/>
                <a:gd name="connsiteY72" fmla="*/ 884037 h 1105290"/>
                <a:gd name="connsiteX73" fmla="*/ 4168140 w 9060180"/>
                <a:gd name="connsiteY73" fmla="*/ 884037 h 1105290"/>
                <a:gd name="connsiteX74" fmla="*/ 4206240 w 9060180"/>
                <a:gd name="connsiteY74" fmla="*/ 960237 h 1105290"/>
                <a:gd name="connsiteX75" fmla="*/ 4251960 w 9060180"/>
                <a:gd name="connsiteY75" fmla="*/ 815457 h 1105290"/>
                <a:gd name="connsiteX76" fmla="*/ 4259580 w 9060180"/>
                <a:gd name="connsiteY76" fmla="*/ 670677 h 1105290"/>
                <a:gd name="connsiteX77" fmla="*/ 4297680 w 9060180"/>
                <a:gd name="connsiteY77" fmla="*/ 655437 h 1105290"/>
                <a:gd name="connsiteX78" fmla="*/ 4358640 w 9060180"/>
                <a:gd name="connsiteY78" fmla="*/ 838317 h 1105290"/>
                <a:gd name="connsiteX79" fmla="*/ 4396740 w 9060180"/>
                <a:gd name="connsiteY79" fmla="*/ 944997 h 1105290"/>
                <a:gd name="connsiteX80" fmla="*/ 4488180 w 9060180"/>
                <a:gd name="connsiteY80" fmla="*/ 594477 h 1105290"/>
                <a:gd name="connsiteX81" fmla="*/ 4602480 w 9060180"/>
                <a:gd name="connsiteY81" fmla="*/ 884037 h 1105290"/>
                <a:gd name="connsiteX82" fmla="*/ 4716780 w 9060180"/>
                <a:gd name="connsiteY82" fmla="*/ 525897 h 1105290"/>
                <a:gd name="connsiteX83" fmla="*/ 4861560 w 9060180"/>
                <a:gd name="connsiteY83" fmla="*/ 830697 h 1105290"/>
                <a:gd name="connsiteX84" fmla="*/ 5029200 w 9060180"/>
                <a:gd name="connsiteY84" fmla="*/ 464937 h 1105290"/>
                <a:gd name="connsiteX85" fmla="*/ 5227320 w 9060180"/>
                <a:gd name="connsiteY85" fmla="*/ 769737 h 1105290"/>
                <a:gd name="connsiteX86" fmla="*/ 5425440 w 9060180"/>
                <a:gd name="connsiteY86" fmla="*/ 358257 h 1105290"/>
                <a:gd name="connsiteX87" fmla="*/ 5623560 w 9060180"/>
                <a:gd name="connsiteY87" fmla="*/ 670677 h 1105290"/>
                <a:gd name="connsiteX88" fmla="*/ 5829300 w 9060180"/>
                <a:gd name="connsiteY88" fmla="*/ 297297 h 1105290"/>
                <a:gd name="connsiteX89" fmla="*/ 6019800 w 9060180"/>
                <a:gd name="connsiteY89" fmla="*/ 579237 h 1105290"/>
                <a:gd name="connsiteX90" fmla="*/ 6217920 w 9060180"/>
                <a:gd name="connsiteY90" fmla="*/ 236337 h 1105290"/>
                <a:gd name="connsiteX91" fmla="*/ 6416040 w 9060180"/>
                <a:gd name="connsiteY91" fmla="*/ 487797 h 1105290"/>
                <a:gd name="connsiteX92" fmla="*/ 6560820 w 9060180"/>
                <a:gd name="connsiteY92" fmla="*/ 221097 h 1105290"/>
                <a:gd name="connsiteX93" fmla="*/ 6675120 w 9060180"/>
                <a:gd name="connsiteY93" fmla="*/ 381117 h 1105290"/>
                <a:gd name="connsiteX94" fmla="*/ 6728460 w 9060180"/>
                <a:gd name="connsiteY94" fmla="*/ 381117 h 1105290"/>
                <a:gd name="connsiteX95" fmla="*/ 6957060 w 9060180"/>
                <a:gd name="connsiteY95" fmla="*/ 434457 h 1105290"/>
                <a:gd name="connsiteX96" fmla="*/ 7277100 w 9060180"/>
                <a:gd name="connsiteY96" fmla="*/ 464937 h 1105290"/>
                <a:gd name="connsiteX97" fmla="*/ 7612380 w 9060180"/>
                <a:gd name="connsiteY97" fmla="*/ 426837 h 1105290"/>
                <a:gd name="connsiteX98" fmla="*/ 7787640 w 9060180"/>
                <a:gd name="connsiteY98" fmla="*/ 304917 h 1105290"/>
                <a:gd name="connsiteX99" fmla="*/ 7909560 w 9060180"/>
                <a:gd name="connsiteY99" fmla="*/ 274437 h 1105290"/>
                <a:gd name="connsiteX100" fmla="*/ 7932420 w 9060180"/>
                <a:gd name="connsiteY100" fmla="*/ 381117 h 1105290"/>
                <a:gd name="connsiteX101" fmla="*/ 8008620 w 9060180"/>
                <a:gd name="connsiteY101" fmla="*/ 152517 h 1105290"/>
                <a:gd name="connsiteX102" fmla="*/ 8107680 w 9060180"/>
                <a:gd name="connsiteY102" fmla="*/ 419217 h 1105290"/>
                <a:gd name="connsiteX103" fmla="*/ 8199120 w 9060180"/>
                <a:gd name="connsiteY103" fmla="*/ 198237 h 1105290"/>
                <a:gd name="connsiteX104" fmla="*/ 8260080 w 9060180"/>
                <a:gd name="connsiteY104" fmla="*/ 297297 h 1105290"/>
                <a:gd name="connsiteX105" fmla="*/ 8389620 w 9060180"/>
                <a:gd name="connsiteY105" fmla="*/ 297297 h 1105290"/>
                <a:gd name="connsiteX106" fmla="*/ 8580120 w 9060180"/>
                <a:gd name="connsiteY106" fmla="*/ 365877 h 1105290"/>
                <a:gd name="connsiteX107" fmla="*/ 8747760 w 9060180"/>
                <a:gd name="connsiteY107" fmla="*/ 388737 h 1105290"/>
                <a:gd name="connsiteX108" fmla="*/ 8938260 w 9060180"/>
                <a:gd name="connsiteY108" fmla="*/ 335397 h 1105290"/>
                <a:gd name="connsiteX109" fmla="*/ 9060180 w 9060180"/>
                <a:gd name="connsiteY109" fmla="*/ 373497 h 1105290"/>
                <a:gd name="connsiteX0" fmla="*/ 0 w 9060180"/>
                <a:gd name="connsiteY0" fmla="*/ 205857 h 1097687"/>
                <a:gd name="connsiteX1" fmla="*/ 83820 w 9060180"/>
                <a:gd name="connsiteY1" fmla="*/ 228717 h 1097687"/>
                <a:gd name="connsiteX2" fmla="*/ 121920 w 9060180"/>
                <a:gd name="connsiteY2" fmla="*/ 358257 h 1097687"/>
                <a:gd name="connsiteX3" fmla="*/ 175260 w 9060180"/>
                <a:gd name="connsiteY3" fmla="*/ 426837 h 1097687"/>
                <a:gd name="connsiteX4" fmla="*/ 228600 w 9060180"/>
                <a:gd name="connsiteY4" fmla="*/ 274437 h 1097687"/>
                <a:gd name="connsiteX5" fmla="*/ 259080 w 9060180"/>
                <a:gd name="connsiteY5" fmla="*/ 144897 h 1097687"/>
                <a:gd name="connsiteX6" fmla="*/ 320040 w 9060180"/>
                <a:gd name="connsiteY6" fmla="*/ 106797 h 1097687"/>
                <a:gd name="connsiteX7" fmla="*/ 396240 w 9060180"/>
                <a:gd name="connsiteY7" fmla="*/ 190617 h 1097687"/>
                <a:gd name="connsiteX8" fmla="*/ 434340 w 9060180"/>
                <a:gd name="connsiteY8" fmla="*/ 320157 h 1097687"/>
                <a:gd name="connsiteX9" fmla="*/ 480060 w 9060180"/>
                <a:gd name="connsiteY9" fmla="*/ 403977 h 1097687"/>
                <a:gd name="connsiteX10" fmla="*/ 525780 w 9060180"/>
                <a:gd name="connsiteY10" fmla="*/ 403977 h 1097687"/>
                <a:gd name="connsiteX11" fmla="*/ 579120 w 9060180"/>
                <a:gd name="connsiteY11" fmla="*/ 350637 h 1097687"/>
                <a:gd name="connsiteX12" fmla="*/ 601980 w 9060180"/>
                <a:gd name="connsiteY12" fmla="*/ 228717 h 1097687"/>
                <a:gd name="connsiteX13" fmla="*/ 632460 w 9060180"/>
                <a:gd name="connsiteY13" fmla="*/ 114417 h 1097687"/>
                <a:gd name="connsiteX14" fmla="*/ 685800 w 9060180"/>
                <a:gd name="connsiteY14" fmla="*/ 30597 h 1097687"/>
                <a:gd name="connsiteX15" fmla="*/ 762000 w 9060180"/>
                <a:gd name="connsiteY15" fmla="*/ 30597 h 1097687"/>
                <a:gd name="connsiteX16" fmla="*/ 815340 w 9060180"/>
                <a:gd name="connsiteY16" fmla="*/ 152517 h 1097687"/>
                <a:gd name="connsiteX17" fmla="*/ 853440 w 9060180"/>
                <a:gd name="connsiteY17" fmla="*/ 266817 h 1097687"/>
                <a:gd name="connsiteX18" fmla="*/ 960120 w 9060180"/>
                <a:gd name="connsiteY18" fmla="*/ 282057 h 1097687"/>
                <a:gd name="connsiteX19" fmla="*/ 998220 w 9060180"/>
                <a:gd name="connsiteY19" fmla="*/ 160137 h 1097687"/>
                <a:gd name="connsiteX20" fmla="*/ 1021080 w 9060180"/>
                <a:gd name="connsiteY20" fmla="*/ 61077 h 1097687"/>
                <a:gd name="connsiteX21" fmla="*/ 1104900 w 9060180"/>
                <a:gd name="connsiteY21" fmla="*/ 7737 h 1097687"/>
                <a:gd name="connsiteX22" fmla="*/ 1150620 w 9060180"/>
                <a:gd name="connsiteY22" fmla="*/ 38217 h 1097687"/>
                <a:gd name="connsiteX23" fmla="*/ 1242060 w 9060180"/>
                <a:gd name="connsiteY23" fmla="*/ 117 h 1097687"/>
                <a:gd name="connsiteX24" fmla="*/ 1402080 w 9060180"/>
                <a:gd name="connsiteY24" fmla="*/ 53457 h 1097687"/>
                <a:gd name="connsiteX25" fmla="*/ 1501140 w 9060180"/>
                <a:gd name="connsiteY25" fmla="*/ 91557 h 1097687"/>
                <a:gd name="connsiteX26" fmla="*/ 1623060 w 9060180"/>
                <a:gd name="connsiteY26" fmla="*/ 91557 h 1097687"/>
                <a:gd name="connsiteX27" fmla="*/ 1752600 w 9060180"/>
                <a:gd name="connsiteY27" fmla="*/ 106797 h 1097687"/>
                <a:gd name="connsiteX28" fmla="*/ 1874520 w 9060180"/>
                <a:gd name="connsiteY28" fmla="*/ 167757 h 1097687"/>
                <a:gd name="connsiteX29" fmla="*/ 2004060 w 9060180"/>
                <a:gd name="connsiteY29" fmla="*/ 167757 h 1097687"/>
                <a:gd name="connsiteX30" fmla="*/ 2072640 w 9060180"/>
                <a:gd name="connsiteY30" fmla="*/ 221097 h 1097687"/>
                <a:gd name="connsiteX31" fmla="*/ 2133600 w 9060180"/>
                <a:gd name="connsiteY31" fmla="*/ 381117 h 1097687"/>
                <a:gd name="connsiteX32" fmla="*/ 2179320 w 9060180"/>
                <a:gd name="connsiteY32" fmla="*/ 495417 h 1097687"/>
                <a:gd name="connsiteX33" fmla="*/ 2217420 w 9060180"/>
                <a:gd name="connsiteY33" fmla="*/ 663057 h 1097687"/>
                <a:gd name="connsiteX34" fmla="*/ 2255520 w 9060180"/>
                <a:gd name="connsiteY34" fmla="*/ 792597 h 1097687"/>
                <a:gd name="connsiteX35" fmla="*/ 2316480 w 9060180"/>
                <a:gd name="connsiteY35" fmla="*/ 937377 h 1097687"/>
                <a:gd name="connsiteX36" fmla="*/ 2392680 w 9060180"/>
                <a:gd name="connsiteY36" fmla="*/ 998337 h 1097687"/>
                <a:gd name="connsiteX37" fmla="*/ 2446020 w 9060180"/>
                <a:gd name="connsiteY37" fmla="*/ 960237 h 1097687"/>
                <a:gd name="connsiteX38" fmla="*/ 2514600 w 9060180"/>
                <a:gd name="connsiteY38" fmla="*/ 1066917 h 1097687"/>
                <a:gd name="connsiteX39" fmla="*/ 2575560 w 9060180"/>
                <a:gd name="connsiteY39" fmla="*/ 1036437 h 1097687"/>
                <a:gd name="connsiteX40" fmla="*/ 2628900 w 9060180"/>
                <a:gd name="connsiteY40" fmla="*/ 937377 h 1097687"/>
                <a:gd name="connsiteX41" fmla="*/ 2697480 w 9060180"/>
                <a:gd name="connsiteY41" fmla="*/ 1021197 h 1097687"/>
                <a:gd name="connsiteX42" fmla="*/ 2735580 w 9060180"/>
                <a:gd name="connsiteY42" fmla="*/ 1082157 h 1097687"/>
                <a:gd name="connsiteX43" fmla="*/ 2750820 w 9060180"/>
                <a:gd name="connsiteY43" fmla="*/ 1044057 h 1097687"/>
                <a:gd name="connsiteX44" fmla="*/ 2910840 w 9060180"/>
                <a:gd name="connsiteY44" fmla="*/ 1028817 h 1097687"/>
                <a:gd name="connsiteX45" fmla="*/ 3108960 w 9060180"/>
                <a:gd name="connsiteY45" fmla="*/ 983097 h 1097687"/>
                <a:gd name="connsiteX46" fmla="*/ 3208020 w 9060180"/>
                <a:gd name="connsiteY46" fmla="*/ 967857 h 1097687"/>
                <a:gd name="connsiteX47" fmla="*/ 3215640 w 9060180"/>
                <a:gd name="connsiteY47" fmla="*/ 1013577 h 1097687"/>
                <a:gd name="connsiteX48" fmla="*/ 3314700 w 9060180"/>
                <a:gd name="connsiteY48" fmla="*/ 731637 h 1097687"/>
                <a:gd name="connsiteX49" fmla="*/ 3406140 w 9060180"/>
                <a:gd name="connsiteY49" fmla="*/ 1097397 h 1097687"/>
                <a:gd name="connsiteX50" fmla="*/ 3482340 w 9060180"/>
                <a:gd name="connsiteY50" fmla="*/ 792597 h 1097687"/>
                <a:gd name="connsiteX51" fmla="*/ 3505200 w 9060180"/>
                <a:gd name="connsiteY51" fmla="*/ 762117 h 1097687"/>
                <a:gd name="connsiteX52" fmla="*/ 3566160 w 9060180"/>
                <a:gd name="connsiteY52" fmla="*/ 884037 h 1097687"/>
                <a:gd name="connsiteX53" fmla="*/ 3573780 w 9060180"/>
                <a:gd name="connsiteY53" fmla="*/ 990717 h 1097687"/>
                <a:gd name="connsiteX54" fmla="*/ 3619500 w 9060180"/>
                <a:gd name="connsiteY54" fmla="*/ 1082157 h 1097687"/>
                <a:gd name="connsiteX55" fmla="*/ 3657600 w 9060180"/>
                <a:gd name="connsiteY55" fmla="*/ 952617 h 1097687"/>
                <a:gd name="connsiteX56" fmla="*/ 3672840 w 9060180"/>
                <a:gd name="connsiteY56" fmla="*/ 830697 h 1097687"/>
                <a:gd name="connsiteX57" fmla="*/ 3695700 w 9060180"/>
                <a:gd name="connsiteY57" fmla="*/ 746877 h 1097687"/>
                <a:gd name="connsiteX58" fmla="*/ 3764280 w 9060180"/>
                <a:gd name="connsiteY58" fmla="*/ 861177 h 1097687"/>
                <a:gd name="connsiteX59" fmla="*/ 3794760 w 9060180"/>
                <a:gd name="connsiteY59" fmla="*/ 975477 h 1097687"/>
                <a:gd name="connsiteX60" fmla="*/ 3817620 w 9060180"/>
                <a:gd name="connsiteY60" fmla="*/ 1005957 h 1097687"/>
                <a:gd name="connsiteX61" fmla="*/ 3848100 w 9060180"/>
                <a:gd name="connsiteY61" fmla="*/ 884037 h 1097687"/>
                <a:gd name="connsiteX62" fmla="*/ 3863340 w 9060180"/>
                <a:gd name="connsiteY62" fmla="*/ 754497 h 1097687"/>
                <a:gd name="connsiteX63" fmla="*/ 3893820 w 9060180"/>
                <a:gd name="connsiteY63" fmla="*/ 670677 h 1097687"/>
                <a:gd name="connsiteX64" fmla="*/ 3954780 w 9060180"/>
                <a:gd name="connsiteY64" fmla="*/ 754497 h 1097687"/>
                <a:gd name="connsiteX65" fmla="*/ 3962400 w 9060180"/>
                <a:gd name="connsiteY65" fmla="*/ 853557 h 1097687"/>
                <a:gd name="connsiteX66" fmla="*/ 3977640 w 9060180"/>
                <a:gd name="connsiteY66" fmla="*/ 922137 h 1097687"/>
                <a:gd name="connsiteX67" fmla="*/ 4008120 w 9060180"/>
                <a:gd name="connsiteY67" fmla="*/ 990717 h 1097687"/>
                <a:gd name="connsiteX68" fmla="*/ 4061460 w 9060180"/>
                <a:gd name="connsiteY68" fmla="*/ 845937 h 1097687"/>
                <a:gd name="connsiteX69" fmla="*/ 4061460 w 9060180"/>
                <a:gd name="connsiteY69" fmla="*/ 731637 h 1097687"/>
                <a:gd name="connsiteX70" fmla="*/ 4099560 w 9060180"/>
                <a:gd name="connsiteY70" fmla="*/ 647817 h 1097687"/>
                <a:gd name="connsiteX71" fmla="*/ 4168140 w 9060180"/>
                <a:gd name="connsiteY71" fmla="*/ 884037 h 1097687"/>
                <a:gd name="connsiteX72" fmla="*/ 4168140 w 9060180"/>
                <a:gd name="connsiteY72" fmla="*/ 884037 h 1097687"/>
                <a:gd name="connsiteX73" fmla="*/ 4206240 w 9060180"/>
                <a:gd name="connsiteY73" fmla="*/ 960237 h 1097687"/>
                <a:gd name="connsiteX74" fmla="*/ 4251960 w 9060180"/>
                <a:gd name="connsiteY74" fmla="*/ 815457 h 1097687"/>
                <a:gd name="connsiteX75" fmla="*/ 4259580 w 9060180"/>
                <a:gd name="connsiteY75" fmla="*/ 670677 h 1097687"/>
                <a:gd name="connsiteX76" fmla="*/ 4297680 w 9060180"/>
                <a:gd name="connsiteY76" fmla="*/ 655437 h 1097687"/>
                <a:gd name="connsiteX77" fmla="*/ 4358640 w 9060180"/>
                <a:gd name="connsiteY77" fmla="*/ 838317 h 1097687"/>
                <a:gd name="connsiteX78" fmla="*/ 4396740 w 9060180"/>
                <a:gd name="connsiteY78" fmla="*/ 944997 h 1097687"/>
                <a:gd name="connsiteX79" fmla="*/ 4488180 w 9060180"/>
                <a:gd name="connsiteY79" fmla="*/ 594477 h 1097687"/>
                <a:gd name="connsiteX80" fmla="*/ 4602480 w 9060180"/>
                <a:gd name="connsiteY80" fmla="*/ 884037 h 1097687"/>
                <a:gd name="connsiteX81" fmla="*/ 4716780 w 9060180"/>
                <a:gd name="connsiteY81" fmla="*/ 525897 h 1097687"/>
                <a:gd name="connsiteX82" fmla="*/ 4861560 w 9060180"/>
                <a:gd name="connsiteY82" fmla="*/ 830697 h 1097687"/>
                <a:gd name="connsiteX83" fmla="*/ 5029200 w 9060180"/>
                <a:gd name="connsiteY83" fmla="*/ 464937 h 1097687"/>
                <a:gd name="connsiteX84" fmla="*/ 5227320 w 9060180"/>
                <a:gd name="connsiteY84" fmla="*/ 769737 h 1097687"/>
                <a:gd name="connsiteX85" fmla="*/ 5425440 w 9060180"/>
                <a:gd name="connsiteY85" fmla="*/ 358257 h 1097687"/>
                <a:gd name="connsiteX86" fmla="*/ 5623560 w 9060180"/>
                <a:gd name="connsiteY86" fmla="*/ 670677 h 1097687"/>
                <a:gd name="connsiteX87" fmla="*/ 5829300 w 9060180"/>
                <a:gd name="connsiteY87" fmla="*/ 297297 h 1097687"/>
                <a:gd name="connsiteX88" fmla="*/ 6019800 w 9060180"/>
                <a:gd name="connsiteY88" fmla="*/ 579237 h 1097687"/>
                <a:gd name="connsiteX89" fmla="*/ 6217920 w 9060180"/>
                <a:gd name="connsiteY89" fmla="*/ 236337 h 1097687"/>
                <a:gd name="connsiteX90" fmla="*/ 6416040 w 9060180"/>
                <a:gd name="connsiteY90" fmla="*/ 487797 h 1097687"/>
                <a:gd name="connsiteX91" fmla="*/ 6560820 w 9060180"/>
                <a:gd name="connsiteY91" fmla="*/ 221097 h 1097687"/>
                <a:gd name="connsiteX92" fmla="*/ 6675120 w 9060180"/>
                <a:gd name="connsiteY92" fmla="*/ 381117 h 1097687"/>
                <a:gd name="connsiteX93" fmla="*/ 6728460 w 9060180"/>
                <a:gd name="connsiteY93" fmla="*/ 381117 h 1097687"/>
                <a:gd name="connsiteX94" fmla="*/ 6957060 w 9060180"/>
                <a:gd name="connsiteY94" fmla="*/ 434457 h 1097687"/>
                <a:gd name="connsiteX95" fmla="*/ 7277100 w 9060180"/>
                <a:gd name="connsiteY95" fmla="*/ 464937 h 1097687"/>
                <a:gd name="connsiteX96" fmla="*/ 7612380 w 9060180"/>
                <a:gd name="connsiteY96" fmla="*/ 426837 h 1097687"/>
                <a:gd name="connsiteX97" fmla="*/ 7787640 w 9060180"/>
                <a:gd name="connsiteY97" fmla="*/ 304917 h 1097687"/>
                <a:gd name="connsiteX98" fmla="*/ 7909560 w 9060180"/>
                <a:gd name="connsiteY98" fmla="*/ 274437 h 1097687"/>
                <a:gd name="connsiteX99" fmla="*/ 7932420 w 9060180"/>
                <a:gd name="connsiteY99" fmla="*/ 381117 h 1097687"/>
                <a:gd name="connsiteX100" fmla="*/ 8008620 w 9060180"/>
                <a:gd name="connsiteY100" fmla="*/ 152517 h 1097687"/>
                <a:gd name="connsiteX101" fmla="*/ 8107680 w 9060180"/>
                <a:gd name="connsiteY101" fmla="*/ 419217 h 1097687"/>
                <a:gd name="connsiteX102" fmla="*/ 8199120 w 9060180"/>
                <a:gd name="connsiteY102" fmla="*/ 198237 h 1097687"/>
                <a:gd name="connsiteX103" fmla="*/ 8260080 w 9060180"/>
                <a:gd name="connsiteY103" fmla="*/ 297297 h 1097687"/>
                <a:gd name="connsiteX104" fmla="*/ 8389620 w 9060180"/>
                <a:gd name="connsiteY104" fmla="*/ 297297 h 1097687"/>
                <a:gd name="connsiteX105" fmla="*/ 8580120 w 9060180"/>
                <a:gd name="connsiteY105" fmla="*/ 365877 h 1097687"/>
                <a:gd name="connsiteX106" fmla="*/ 8747760 w 9060180"/>
                <a:gd name="connsiteY106" fmla="*/ 388737 h 1097687"/>
                <a:gd name="connsiteX107" fmla="*/ 8938260 w 9060180"/>
                <a:gd name="connsiteY107" fmla="*/ 335397 h 1097687"/>
                <a:gd name="connsiteX108" fmla="*/ 9060180 w 9060180"/>
                <a:gd name="connsiteY108" fmla="*/ 373497 h 1097687"/>
                <a:gd name="connsiteX0" fmla="*/ 0 w 9060180"/>
                <a:gd name="connsiteY0" fmla="*/ 205857 h 1097459"/>
                <a:gd name="connsiteX1" fmla="*/ 83820 w 9060180"/>
                <a:gd name="connsiteY1" fmla="*/ 228717 h 1097459"/>
                <a:gd name="connsiteX2" fmla="*/ 121920 w 9060180"/>
                <a:gd name="connsiteY2" fmla="*/ 358257 h 1097459"/>
                <a:gd name="connsiteX3" fmla="*/ 175260 w 9060180"/>
                <a:gd name="connsiteY3" fmla="*/ 426837 h 1097459"/>
                <a:gd name="connsiteX4" fmla="*/ 228600 w 9060180"/>
                <a:gd name="connsiteY4" fmla="*/ 274437 h 1097459"/>
                <a:gd name="connsiteX5" fmla="*/ 259080 w 9060180"/>
                <a:gd name="connsiteY5" fmla="*/ 144897 h 1097459"/>
                <a:gd name="connsiteX6" fmla="*/ 320040 w 9060180"/>
                <a:gd name="connsiteY6" fmla="*/ 106797 h 1097459"/>
                <a:gd name="connsiteX7" fmla="*/ 396240 w 9060180"/>
                <a:gd name="connsiteY7" fmla="*/ 190617 h 1097459"/>
                <a:gd name="connsiteX8" fmla="*/ 434340 w 9060180"/>
                <a:gd name="connsiteY8" fmla="*/ 320157 h 1097459"/>
                <a:gd name="connsiteX9" fmla="*/ 480060 w 9060180"/>
                <a:gd name="connsiteY9" fmla="*/ 403977 h 1097459"/>
                <a:gd name="connsiteX10" fmla="*/ 525780 w 9060180"/>
                <a:gd name="connsiteY10" fmla="*/ 403977 h 1097459"/>
                <a:gd name="connsiteX11" fmla="*/ 579120 w 9060180"/>
                <a:gd name="connsiteY11" fmla="*/ 350637 h 1097459"/>
                <a:gd name="connsiteX12" fmla="*/ 601980 w 9060180"/>
                <a:gd name="connsiteY12" fmla="*/ 228717 h 1097459"/>
                <a:gd name="connsiteX13" fmla="*/ 632460 w 9060180"/>
                <a:gd name="connsiteY13" fmla="*/ 114417 h 1097459"/>
                <a:gd name="connsiteX14" fmla="*/ 685800 w 9060180"/>
                <a:gd name="connsiteY14" fmla="*/ 30597 h 1097459"/>
                <a:gd name="connsiteX15" fmla="*/ 762000 w 9060180"/>
                <a:gd name="connsiteY15" fmla="*/ 30597 h 1097459"/>
                <a:gd name="connsiteX16" fmla="*/ 815340 w 9060180"/>
                <a:gd name="connsiteY16" fmla="*/ 152517 h 1097459"/>
                <a:gd name="connsiteX17" fmla="*/ 853440 w 9060180"/>
                <a:gd name="connsiteY17" fmla="*/ 266817 h 1097459"/>
                <a:gd name="connsiteX18" fmla="*/ 960120 w 9060180"/>
                <a:gd name="connsiteY18" fmla="*/ 282057 h 1097459"/>
                <a:gd name="connsiteX19" fmla="*/ 998220 w 9060180"/>
                <a:gd name="connsiteY19" fmla="*/ 160137 h 1097459"/>
                <a:gd name="connsiteX20" fmla="*/ 1021080 w 9060180"/>
                <a:gd name="connsiteY20" fmla="*/ 61077 h 1097459"/>
                <a:gd name="connsiteX21" fmla="*/ 1104900 w 9060180"/>
                <a:gd name="connsiteY21" fmla="*/ 7737 h 1097459"/>
                <a:gd name="connsiteX22" fmla="*/ 1150620 w 9060180"/>
                <a:gd name="connsiteY22" fmla="*/ 38217 h 1097459"/>
                <a:gd name="connsiteX23" fmla="*/ 1242060 w 9060180"/>
                <a:gd name="connsiteY23" fmla="*/ 117 h 1097459"/>
                <a:gd name="connsiteX24" fmla="*/ 1402080 w 9060180"/>
                <a:gd name="connsiteY24" fmla="*/ 53457 h 1097459"/>
                <a:gd name="connsiteX25" fmla="*/ 1501140 w 9060180"/>
                <a:gd name="connsiteY25" fmla="*/ 91557 h 1097459"/>
                <a:gd name="connsiteX26" fmla="*/ 1623060 w 9060180"/>
                <a:gd name="connsiteY26" fmla="*/ 91557 h 1097459"/>
                <a:gd name="connsiteX27" fmla="*/ 1752600 w 9060180"/>
                <a:gd name="connsiteY27" fmla="*/ 106797 h 1097459"/>
                <a:gd name="connsiteX28" fmla="*/ 1874520 w 9060180"/>
                <a:gd name="connsiteY28" fmla="*/ 167757 h 1097459"/>
                <a:gd name="connsiteX29" fmla="*/ 2004060 w 9060180"/>
                <a:gd name="connsiteY29" fmla="*/ 167757 h 1097459"/>
                <a:gd name="connsiteX30" fmla="*/ 2072640 w 9060180"/>
                <a:gd name="connsiteY30" fmla="*/ 221097 h 1097459"/>
                <a:gd name="connsiteX31" fmla="*/ 2133600 w 9060180"/>
                <a:gd name="connsiteY31" fmla="*/ 381117 h 1097459"/>
                <a:gd name="connsiteX32" fmla="*/ 2179320 w 9060180"/>
                <a:gd name="connsiteY32" fmla="*/ 495417 h 1097459"/>
                <a:gd name="connsiteX33" fmla="*/ 2217420 w 9060180"/>
                <a:gd name="connsiteY33" fmla="*/ 663057 h 1097459"/>
                <a:gd name="connsiteX34" fmla="*/ 2255520 w 9060180"/>
                <a:gd name="connsiteY34" fmla="*/ 792597 h 1097459"/>
                <a:gd name="connsiteX35" fmla="*/ 2316480 w 9060180"/>
                <a:gd name="connsiteY35" fmla="*/ 937377 h 1097459"/>
                <a:gd name="connsiteX36" fmla="*/ 2392680 w 9060180"/>
                <a:gd name="connsiteY36" fmla="*/ 998337 h 1097459"/>
                <a:gd name="connsiteX37" fmla="*/ 2446020 w 9060180"/>
                <a:gd name="connsiteY37" fmla="*/ 960237 h 1097459"/>
                <a:gd name="connsiteX38" fmla="*/ 2514600 w 9060180"/>
                <a:gd name="connsiteY38" fmla="*/ 1066917 h 1097459"/>
                <a:gd name="connsiteX39" fmla="*/ 2575560 w 9060180"/>
                <a:gd name="connsiteY39" fmla="*/ 1036437 h 1097459"/>
                <a:gd name="connsiteX40" fmla="*/ 2628900 w 9060180"/>
                <a:gd name="connsiteY40" fmla="*/ 937377 h 1097459"/>
                <a:gd name="connsiteX41" fmla="*/ 2697480 w 9060180"/>
                <a:gd name="connsiteY41" fmla="*/ 1021197 h 1097459"/>
                <a:gd name="connsiteX42" fmla="*/ 2735580 w 9060180"/>
                <a:gd name="connsiteY42" fmla="*/ 1082157 h 1097459"/>
                <a:gd name="connsiteX43" fmla="*/ 2750820 w 9060180"/>
                <a:gd name="connsiteY43" fmla="*/ 1044057 h 1097459"/>
                <a:gd name="connsiteX44" fmla="*/ 2910840 w 9060180"/>
                <a:gd name="connsiteY44" fmla="*/ 1028817 h 1097459"/>
                <a:gd name="connsiteX45" fmla="*/ 3108960 w 9060180"/>
                <a:gd name="connsiteY45" fmla="*/ 983097 h 1097459"/>
                <a:gd name="connsiteX46" fmla="*/ 3208020 w 9060180"/>
                <a:gd name="connsiteY46" fmla="*/ 967857 h 1097459"/>
                <a:gd name="connsiteX47" fmla="*/ 3215640 w 9060180"/>
                <a:gd name="connsiteY47" fmla="*/ 1013577 h 1097459"/>
                <a:gd name="connsiteX48" fmla="*/ 3314700 w 9060180"/>
                <a:gd name="connsiteY48" fmla="*/ 731637 h 1097459"/>
                <a:gd name="connsiteX49" fmla="*/ 3406140 w 9060180"/>
                <a:gd name="connsiteY49" fmla="*/ 1097397 h 1097459"/>
                <a:gd name="connsiteX50" fmla="*/ 3505200 w 9060180"/>
                <a:gd name="connsiteY50" fmla="*/ 762117 h 1097459"/>
                <a:gd name="connsiteX51" fmla="*/ 3566160 w 9060180"/>
                <a:gd name="connsiteY51" fmla="*/ 884037 h 1097459"/>
                <a:gd name="connsiteX52" fmla="*/ 3573780 w 9060180"/>
                <a:gd name="connsiteY52" fmla="*/ 990717 h 1097459"/>
                <a:gd name="connsiteX53" fmla="*/ 3619500 w 9060180"/>
                <a:gd name="connsiteY53" fmla="*/ 1082157 h 1097459"/>
                <a:gd name="connsiteX54" fmla="*/ 3657600 w 9060180"/>
                <a:gd name="connsiteY54" fmla="*/ 952617 h 1097459"/>
                <a:gd name="connsiteX55" fmla="*/ 3672840 w 9060180"/>
                <a:gd name="connsiteY55" fmla="*/ 830697 h 1097459"/>
                <a:gd name="connsiteX56" fmla="*/ 3695700 w 9060180"/>
                <a:gd name="connsiteY56" fmla="*/ 746877 h 1097459"/>
                <a:gd name="connsiteX57" fmla="*/ 3764280 w 9060180"/>
                <a:gd name="connsiteY57" fmla="*/ 861177 h 1097459"/>
                <a:gd name="connsiteX58" fmla="*/ 3794760 w 9060180"/>
                <a:gd name="connsiteY58" fmla="*/ 975477 h 1097459"/>
                <a:gd name="connsiteX59" fmla="*/ 3817620 w 9060180"/>
                <a:gd name="connsiteY59" fmla="*/ 1005957 h 1097459"/>
                <a:gd name="connsiteX60" fmla="*/ 3848100 w 9060180"/>
                <a:gd name="connsiteY60" fmla="*/ 884037 h 1097459"/>
                <a:gd name="connsiteX61" fmla="*/ 3863340 w 9060180"/>
                <a:gd name="connsiteY61" fmla="*/ 754497 h 1097459"/>
                <a:gd name="connsiteX62" fmla="*/ 3893820 w 9060180"/>
                <a:gd name="connsiteY62" fmla="*/ 670677 h 1097459"/>
                <a:gd name="connsiteX63" fmla="*/ 3954780 w 9060180"/>
                <a:gd name="connsiteY63" fmla="*/ 754497 h 1097459"/>
                <a:gd name="connsiteX64" fmla="*/ 3962400 w 9060180"/>
                <a:gd name="connsiteY64" fmla="*/ 853557 h 1097459"/>
                <a:gd name="connsiteX65" fmla="*/ 3977640 w 9060180"/>
                <a:gd name="connsiteY65" fmla="*/ 922137 h 1097459"/>
                <a:gd name="connsiteX66" fmla="*/ 4008120 w 9060180"/>
                <a:gd name="connsiteY66" fmla="*/ 990717 h 1097459"/>
                <a:gd name="connsiteX67" fmla="*/ 4061460 w 9060180"/>
                <a:gd name="connsiteY67" fmla="*/ 845937 h 1097459"/>
                <a:gd name="connsiteX68" fmla="*/ 4061460 w 9060180"/>
                <a:gd name="connsiteY68" fmla="*/ 731637 h 1097459"/>
                <a:gd name="connsiteX69" fmla="*/ 4099560 w 9060180"/>
                <a:gd name="connsiteY69" fmla="*/ 647817 h 1097459"/>
                <a:gd name="connsiteX70" fmla="*/ 4168140 w 9060180"/>
                <a:gd name="connsiteY70" fmla="*/ 884037 h 1097459"/>
                <a:gd name="connsiteX71" fmla="*/ 4168140 w 9060180"/>
                <a:gd name="connsiteY71" fmla="*/ 884037 h 1097459"/>
                <a:gd name="connsiteX72" fmla="*/ 4206240 w 9060180"/>
                <a:gd name="connsiteY72" fmla="*/ 960237 h 1097459"/>
                <a:gd name="connsiteX73" fmla="*/ 4251960 w 9060180"/>
                <a:gd name="connsiteY73" fmla="*/ 815457 h 1097459"/>
                <a:gd name="connsiteX74" fmla="*/ 4259580 w 9060180"/>
                <a:gd name="connsiteY74" fmla="*/ 670677 h 1097459"/>
                <a:gd name="connsiteX75" fmla="*/ 4297680 w 9060180"/>
                <a:gd name="connsiteY75" fmla="*/ 655437 h 1097459"/>
                <a:gd name="connsiteX76" fmla="*/ 4358640 w 9060180"/>
                <a:gd name="connsiteY76" fmla="*/ 838317 h 1097459"/>
                <a:gd name="connsiteX77" fmla="*/ 4396740 w 9060180"/>
                <a:gd name="connsiteY77" fmla="*/ 944997 h 1097459"/>
                <a:gd name="connsiteX78" fmla="*/ 4488180 w 9060180"/>
                <a:gd name="connsiteY78" fmla="*/ 594477 h 1097459"/>
                <a:gd name="connsiteX79" fmla="*/ 4602480 w 9060180"/>
                <a:gd name="connsiteY79" fmla="*/ 884037 h 1097459"/>
                <a:gd name="connsiteX80" fmla="*/ 4716780 w 9060180"/>
                <a:gd name="connsiteY80" fmla="*/ 525897 h 1097459"/>
                <a:gd name="connsiteX81" fmla="*/ 4861560 w 9060180"/>
                <a:gd name="connsiteY81" fmla="*/ 830697 h 1097459"/>
                <a:gd name="connsiteX82" fmla="*/ 5029200 w 9060180"/>
                <a:gd name="connsiteY82" fmla="*/ 464937 h 1097459"/>
                <a:gd name="connsiteX83" fmla="*/ 5227320 w 9060180"/>
                <a:gd name="connsiteY83" fmla="*/ 769737 h 1097459"/>
                <a:gd name="connsiteX84" fmla="*/ 5425440 w 9060180"/>
                <a:gd name="connsiteY84" fmla="*/ 358257 h 1097459"/>
                <a:gd name="connsiteX85" fmla="*/ 5623560 w 9060180"/>
                <a:gd name="connsiteY85" fmla="*/ 670677 h 1097459"/>
                <a:gd name="connsiteX86" fmla="*/ 5829300 w 9060180"/>
                <a:gd name="connsiteY86" fmla="*/ 297297 h 1097459"/>
                <a:gd name="connsiteX87" fmla="*/ 6019800 w 9060180"/>
                <a:gd name="connsiteY87" fmla="*/ 579237 h 1097459"/>
                <a:gd name="connsiteX88" fmla="*/ 6217920 w 9060180"/>
                <a:gd name="connsiteY88" fmla="*/ 236337 h 1097459"/>
                <a:gd name="connsiteX89" fmla="*/ 6416040 w 9060180"/>
                <a:gd name="connsiteY89" fmla="*/ 487797 h 1097459"/>
                <a:gd name="connsiteX90" fmla="*/ 6560820 w 9060180"/>
                <a:gd name="connsiteY90" fmla="*/ 221097 h 1097459"/>
                <a:gd name="connsiteX91" fmla="*/ 6675120 w 9060180"/>
                <a:gd name="connsiteY91" fmla="*/ 381117 h 1097459"/>
                <a:gd name="connsiteX92" fmla="*/ 6728460 w 9060180"/>
                <a:gd name="connsiteY92" fmla="*/ 381117 h 1097459"/>
                <a:gd name="connsiteX93" fmla="*/ 6957060 w 9060180"/>
                <a:gd name="connsiteY93" fmla="*/ 434457 h 1097459"/>
                <a:gd name="connsiteX94" fmla="*/ 7277100 w 9060180"/>
                <a:gd name="connsiteY94" fmla="*/ 464937 h 1097459"/>
                <a:gd name="connsiteX95" fmla="*/ 7612380 w 9060180"/>
                <a:gd name="connsiteY95" fmla="*/ 426837 h 1097459"/>
                <a:gd name="connsiteX96" fmla="*/ 7787640 w 9060180"/>
                <a:gd name="connsiteY96" fmla="*/ 304917 h 1097459"/>
                <a:gd name="connsiteX97" fmla="*/ 7909560 w 9060180"/>
                <a:gd name="connsiteY97" fmla="*/ 274437 h 1097459"/>
                <a:gd name="connsiteX98" fmla="*/ 7932420 w 9060180"/>
                <a:gd name="connsiteY98" fmla="*/ 381117 h 1097459"/>
                <a:gd name="connsiteX99" fmla="*/ 8008620 w 9060180"/>
                <a:gd name="connsiteY99" fmla="*/ 152517 h 1097459"/>
                <a:gd name="connsiteX100" fmla="*/ 8107680 w 9060180"/>
                <a:gd name="connsiteY100" fmla="*/ 419217 h 1097459"/>
                <a:gd name="connsiteX101" fmla="*/ 8199120 w 9060180"/>
                <a:gd name="connsiteY101" fmla="*/ 198237 h 1097459"/>
                <a:gd name="connsiteX102" fmla="*/ 8260080 w 9060180"/>
                <a:gd name="connsiteY102" fmla="*/ 297297 h 1097459"/>
                <a:gd name="connsiteX103" fmla="*/ 8389620 w 9060180"/>
                <a:gd name="connsiteY103" fmla="*/ 297297 h 1097459"/>
                <a:gd name="connsiteX104" fmla="*/ 8580120 w 9060180"/>
                <a:gd name="connsiteY104" fmla="*/ 365877 h 1097459"/>
                <a:gd name="connsiteX105" fmla="*/ 8747760 w 9060180"/>
                <a:gd name="connsiteY105" fmla="*/ 388737 h 1097459"/>
                <a:gd name="connsiteX106" fmla="*/ 8938260 w 9060180"/>
                <a:gd name="connsiteY106" fmla="*/ 335397 h 1097459"/>
                <a:gd name="connsiteX107" fmla="*/ 9060180 w 9060180"/>
                <a:gd name="connsiteY107" fmla="*/ 373497 h 1097459"/>
                <a:gd name="connsiteX0" fmla="*/ 0 w 9060180"/>
                <a:gd name="connsiteY0" fmla="*/ 205857 h 1097456"/>
                <a:gd name="connsiteX1" fmla="*/ 83820 w 9060180"/>
                <a:gd name="connsiteY1" fmla="*/ 228717 h 1097456"/>
                <a:gd name="connsiteX2" fmla="*/ 121920 w 9060180"/>
                <a:gd name="connsiteY2" fmla="*/ 358257 h 1097456"/>
                <a:gd name="connsiteX3" fmla="*/ 175260 w 9060180"/>
                <a:gd name="connsiteY3" fmla="*/ 426837 h 1097456"/>
                <a:gd name="connsiteX4" fmla="*/ 228600 w 9060180"/>
                <a:gd name="connsiteY4" fmla="*/ 274437 h 1097456"/>
                <a:gd name="connsiteX5" fmla="*/ 259080 w 9060180"/>
                <a:gd name="connsiteY5" fmla="*/ 144897 h 1097456"/>
                <a:gd name="connsiteX6" fmla="*/ 320040 w 9060180"/>
                <a:gd name="connsiteY6" fmla="*/ 106797 h 1097456"/>
                <a:gd name="connsiteX7" fmla="*/ 396240 w 9060180"/>
                <a:gd name="connsiteY7" fmla="*/ 190617 h 1097456"/>
                <a:gd name="connsiteX8" fmla="*/ 434340 w 9060180"/>
                <a:gd name="connsiteY8" fmla="*/ 320157 h 1097456"/>
                <a:gd name="connsiteX9" fmla="*/ 480060 w 9060180"/>
                <a:gd name="connsiteY9" fmla="*/ 403977 h 1097456"/>
                <a:gd name="connsiteX10" fmla="*/ 525780 w 9060180"/>
                <a:gd name="connsiteY10" fmla="*/ 403977 h 1097456"/>
                <a:gd name="connsiteX11" fmla="*/ 579120 w 9060180"/>
                <a:gd name="connsiteY11" fmla="*/ 350637 h 1097456"/>
                <a:gd name="connsiteX12" fmla="*/ 601980 w 9060180"/>
                <a:gd name="connsiteY12" fmla="*/ 228717 h 1097456"/>
                <a:gd name="connsiteX13" fmla="*/ 632460 w 9060180"/>
                <a:gd name="connsiteY13" fmla="*/ 114417 h 1097456"/>
                <a:gd name="connsiteX14" fmla="*/ 685800 w 9060180"/>
                <a:gd name="connsiteY14" fmla="*/ 30597 h 1097456"/>
                <a:gd name="connsiteX15" fmla="*/ 762000 w 9060180"/>
                <a:gd name="connsiteY15" fmla="*/ 30597 h 1097456"/>
                <a:gd name="connsiteX16" fmla="*/ 815340 w 9060180"/>
                <a:gd name="connsiteY16" fmla="*/ 152517 h 1097456"/>
                <a:gd name="connsiteX17" fmla="*/ 853440 w 9060180"/>
                <a:gd name="connsiteY17" fmla="*/ 266817 h 1097456"/>
                <a:gd name="connsiteX18" fmla="*/ 960120 w 9060180"/>
                <a:gd name="connsiteY18" fmla="*/ 282057 h 1097456"/>
                <a:gd name="connsiteX19" fmla="*/ 998220 w 9060180"/>
                <a:gd name="connsiteY19" fmla="*/ 160137 h 1097456"/>
                <a:gd name="connsiteX20" fmla="*/ 1021080 w 9060180"/>
                <a:gd name="connsiteY20" fmla="*/ 61077 h 1097456"/>
                <a:gd name="connsiteX21" fmla="*/ 1104900 w 9060180"/>
                <a:gd name="connsiteY21" fmla="*/ 7737 h 1097456"/>
                <a:gd name="connsiteX22" fmla="*/ 1150620 w 9060180"/>
                <a:gd name="connsiteY22" fmla="*/ 38217 h 1097456"/>
                <a:gd name="connsiteX23" fmla="*/ 1242060 w 9060180"/>
                <a:gd name="connsiteY23" fmla="*/ 117 h 1097456"/>
                <a:gd name="connsiteX24" fmla="*/ 1402080 w 9060180"/>
                <a:gd name="connsiteY24" fmla="*/ 53457 h 1097456"/>
                <a:gd name="connsiteX25" fmla="*/ 1501140 w 9060180"/>
                <a:gd name="connsiteY25" fmla="*/ 91557 h 1097456"/>
                <a:gd name="connsiteX26" fmla="*/ 1623060 w 9060180"/>
                <a:gd name="connsiteY26" fmla="*/ 91557 h 1097456"/>
                <a:gd name="connsiteX27" fmla="*/ 1752600 w 9060180"/>
                <a:gd name="connsiteY27" fmla="*/ 106797 h 1097456"/>
                <a:gd name="connsiteX28" fmla="*/ 1874520 w 9060180"/>
                <a:gd name="connsiteY28" fmla="*/ 167757 h 1097456"/>
                <a:gd name="connsiteX29" fmla="*/ 2004060 w 9060180"/>
                <a:gd name="connsiteY29" fmla="*/ 167757 h 1097456"/>
                <a:gd name="connsiteX30" fmla="*/ 2072640 w 9060180"/>
                <a:gd name="connsiteY30" fmla="*/ 221097 h 1097456"/>
                <a:gd name="connsiteX31" fmla="*/ 2133600 w 9060180"/>
                <a:gd name="connsiteY31" fmla="*/ 381117 h 1097456"/>
                <a:gd name="connsiteX32" fmla="*/ 2179320 w 9060180"/>
                <a:gd name="connsiteY32" fmla="*/ 495417 h 1097456"/>
                <a:gd name="connsiteX33" fmla="*/ 2217420 w 9060180"/>
                <a:gd name="connsiteY33" fmla="*/ 663057 h 1097456"/>
                <a:gd name="connsiteX34" fmla="*/ 2255520 w 9060180"/>
                <a:gd name="connsiteY34" fmla="*/ 792597 h 1097456"/>
                <a:gd name="connsiteX35" fmla="*/ 2316480 w 9060180"/>
                <a:gd name="connsiteY35" fmla="*/ 937377 h 1097456"/>
                <a:gd name="connsiteX36" fmla="*/ 2392680 w 9060180"/>
                <a:gd name="connsiteY36" fmla="*/ 998337 h 1097456"/>
                <a:gd name="connsiteX37" fmla="*/ 2446020 w 9060180"/>
                <a:gd name="connsiteY37" fmla="*/ 960237 h 1097456"/>
                <a:gd name="connsiteX38" fmla="*/ 2514600 w 9060180"/>
                <a:gd name="connsiteY38" fmla="*/ 1066917 h 1097456"/>
                <a:gd name="connsiteX39" fmla="*/ 2575560 w 9060180"/>
                <a:gd name="connsiteY39" fmla="*/ 1036437 h 1097456"/>
                <a:gd name="connsiteX40" fmla="*/ 2628900 w 9060180"/>
                <a:gd name="connsiteY40" fmla="*/ 937377 h 1097456"/>
                <a:gd name="connsiteX41" fmla="*/ 2697480 w 9060180"/>
                <a:gd name="connsiteY41" fmla="*/ 1021197 h 1097456"/>
                <a:gd name="connsiteX42" fmla="*/ 2735580 w 9060180"/>
                <a:gd name="connsiteY42" fmla="*/ 1082157 h 1097456"/>
                <a:gd name="connsiteX43" fmla="*/ 2750820 w 9060180"/>
                <a:gd name="connsiteY43" fmla="*/ 1044057 h 1097456"/>
                <a:gd name="connsiteX44" fmla="*/ 2910840 w 9060180"/>
                <a:gd name="connsiteY44" fmla="*/ 1028817 h 1097456"/>
                <a:gd name="connsiteX45" fmla="*/ 3108960 w 9060180"/>
                <a:gd name="connsiteY45" fmla="*/ 983097 h 1097456"/>
                <a:gd name="connsiteX46" fmla="*/ 3208020 w 9060180"/>
                <a:gd name="connsiteY46" fmla="*/ 967857 h 1097456"/>
                <a:gd name="connsiteX47" fmla="*/ 3215640 w 9060180"/>
                <a:gd name="connsiteY47" fmla="*/ 1013577 h 1097456"/>
                <a:gd name="connsiteX48" fmla="*/ 3314700 w 9060180"/>
                <a:gd name="connsiteY48" fmla="*/ 731637 h 1097456"/>
                <a:gd name="connsiteX49" fmla="*/ 3406140 w 9060180"/>
                <a:gd name="connsiteY49" fmla="*/ 1097397 h 1097456"/>
                <a:gd name="connsiteX50" fmla="*/ 3505200 w 9060180"/>
                <a:gd name="connsiteY50" fmla="*/ 762117 h 1097456"/>
                <a:gd name="connsiteX51" fmla="*/ 3573780 w 9060180"/>
                <a:gd name="connsiteY51" fmla="*/ 990717 h 1097456"/>
                <a:gd name="connsiteX52" fmla="*/ 3619500 w 9060180"/>
                <a:gd name="connsiteY52" fmla="*/ 1082157 h 1097456"/>
                <a:gd name="connsiteX53" fmla="*/ 3657600 w 9060180"/>
                <a:gd name="connsiteY53" fmla="*/ 952617 h 1097456"/>
                <a:gd name="connsiteX54" fmla="*/ 3672840 w 9060180"/>
                <a:gd name="connsiteY54" fmla="*/ 830697 h 1097456"/>
                <a:gd name="connsiteX55" fmla="*/ 3695700 w 9060180"/>
                <a:gd name="connsiteY55" fmla="*/ 746877 h 1097456"/>
                <a:gd name="connsiteX56" fmla="*/ 3764280 w 9060180"/>
                <a:gd name="connsiteY56" fmla="*/ 861177 h 1097456"/>
                <a:gd name="connsiteX57" fmla="*/ 3794760 w 9060180"/>
                <a:gd name="connsiteY57" fmla="*/ 975477 h 1097456"/>
                <a:gd name="connsiteX58" fmla="*/ 3817620 w 9060180"/>
                <a:gd name="connsiteY58" fmla="*/ 1005957 h 1097456"/>
                <a:gd name="connsiteX59" fmla="*/ 3848100 w 9060180"/>
                <a:gd name="connsiteY59" fmla="*/ 884037 h 1097456"/>
                <a:gd name="connsiteX60" fmla="*/ 3863340 w 9060180"/>
                <a:gd name="connsiteY60" fmla="*/ 754497 h 1097456"/>
                <a:gd name="connsiteX61" fmla="*/ 3893820 w 9060180"/>
                <a:gd name="connsiteY61" fmla="*/ 670677 h 1097456"/>
                <a:gd name="connsiteX62" fmla="*/ 3954780 w 9060180"/>
                <a:gd name="connsiteY62" fmla="*/ 754497 h 1097456"/>
                <a:gd name="connsiteX63" fmla="*/ 3962400 w 9060180"/>
                <a:gd name="connsiteY63" fmla="*/ 853557 h 1097456"/>
                <a:gd name="connsiteX64" fmla="*/ 3977640 w 9060180"/>
                <a:gd name="connsiteY64" fmla="*/ 922137 h 1097456"/>
                <a:gd name="connsiteX65" fmla="*/ 4008120 w 9060180"/>
                <a:gd name="connsiteY65" fmla="*/ 990717 h 1097456"/>
                <a:gd name="connsiteX66" fmla="*/ 4061460 w 9060180"/>
                <a:gd name="connsiteY66" fmla="*/ 845937 h 1097456"/>
                <a:gd name="connsiteX67" fmla="*/ 4061460 w 9060180"/>
                <a:gd name="connsiteY67" fmla="*/ 731637 h 1097456"/>
                <a:gd name="connsiteX68" fmla="*/ 4099560 w 9060180"/>
                <a:gd name="connsiteY68" fmla="*/ 647817 h 1097456"/>
                <a:gd name="connsiteX69" fmla="*/ 4168140 w 9060180"/>
                <a:gd name="connsiteY69" fmla="*/ 884037 h 1097456"/>
                <a:gd name="connsiteX70" fmla="*/ 4168140 w 9060180"/>
                <a:gd name="connsiteY70" fmla="*/ 884037 h 1097456"/>
                <a:gd name="connsiteX71" fmla="*/ 4206240 w 9060180"/>
                <a:gd name="connsiteY71" fmla="*/ 960237 h 1097456"/>
                <a:gd name="connsiteX72" fmla="*/ 4251960 w 9060180"/>
                <a:gd name="connsiteY72" fmla="*/ 815457 h 1097456"/>
                <a:gd name="connsiteX73" fmla="*/ 4259580 w 9060180"/>
                <a:gd name="connsiteY73" fmla="*/ 670677 h 1097456"/>
                <a:gd name="connsiteX74" fmla="*/ 4297680 w 9060180"/>
                <a:gd name="connsiteY74" fmla="*/ 655437 h 1097456"/>
                <a:gd name="connsiteX75" fmla="*/ 4358640 w 9060180"/>
                <a:gd name="connsiteY75" fmla="*/ 838317 h 1097456"/>
                <a:gd name="connsiteX76" fmla="*/ 4396740 w 9060180"/>
                <a:gd name="connsiteY76" fmla="*/ 944997 h 1097456"/>
                <a:gd name="connsiteX77" fmla="*/ 4488180 w 9060180"/>
                <a:gd name="connsiteY77" fmla="*/ 594477 h 1097456"/>
                <a:gd name="connsiteX78" fmla="*/ 4602480 w 9060180"/>
                <a:gd name="connsiteY78" fmla="*/ 884037 h 1097456"/>
                <a:gd name="connsiteX79" fmla="*/ 4716780 w 9060180"/>
                <a:gd name="connsiteY79" fmla="*/ 525897 h 1097456"/>
                <a:gd name="connsiteX80" fmla="*/ 4861560 w 9060180"/>
                <a:gd name="connsiteY80" fmla="*/ 830697 h 1097456"/>
                <a:gd name="connsiteX81" fmla="*/ 5029200 w 9060180"/>
                <a:gd name="connsiteY81" fmla="*/ 464937 h 1097456"/>
                <a:gd name="connsiteX82" fmla="*/ 5227320 w 9060180"/>
                <a:gd name="connsiteY82" fmla="*/ 769737 h 1097456"/>
                <a:gd name="connsiteX83" fmla="*/ 5425440 w 9060180"/>
                <a:gd name="connsiteY83" fmla="*/ 358257 h 1097456"/>
                <a:gd name="connsiteX84" fmla="*/ 5623560 w 9060180"/>
                <a:gd name="connsiteY84" fmla="*/ 670677 h 1097456"/>
                <a:gd name="connsiteX85" fmla="*/ 5829300 w 9060180"/>
                <a:gd name="connsiteY85" fmla="*/ 297297 h 1097456"/>
                <a:gd name="connsiteX86" fmla="*/ 6019800 w 9060180"/>
                <a:gd name="connsiteY86" fmla="*/ 579237 h 1097456"/>
                <a:gd name="connsiteX87" fmla="*/ 6217920 w 9060180"/>
                <a:gd name="connsiteY87" fmla="*/ 236337 h 1097456"/>
                <a:gd name="connsiteX88" fmla="*/ 6416040 w 9060180"/>
                <a:gd name="connsiteY88" fmla="*/ 487797 h 1097456"/>
                <a:gd name="connsiteX89" fmla="*/ 6560820 w 9060180"/>
                <a:gd name="connsiteY89" fmla="*/ 221097 h 1097456"/>
                <a:gd name="connsiteX90" fmla="*/ 6675120 w 9060180"/>
                <a:gd name="connsiteY90" fmla="*/ 381117 h 1097456"/>
                <a:gd name="connsiteX91" fmla="*/ 6728460 w 9060180"/>
                <a:gd name="connsiteY91" fmla="*/ 381117 h 1097456"/>
                <a:gd name="connsiteX92" fmla="*/ 6957060 w 9060180"/>
                <a:gd name="connsiteY92" fmla="*/ 434457 h 1097456"/>
                <a:gd name="connsiteX93" fmla="*/ 7277100 w 9060180"/>
                <a:gd name="connsiteY93" fmla="*/ 464937 h 1097456"/>
                <a:gd name="connsiteX94" fmla="*/ 7612380 w 9060180"/>
                <a:gd name="connsiteY94" fmla="*/ 426837 h 1097456"/>
                <a:gd name="connsiteX95" fmla="*/ 7787640 w 9060180"/>
                <a:gd name="connsiteY95" fmla="*/ 304917 h 1097456"/>
                <a:gd name="connsiteX96" fmla="*/ 7909560 w 9060180"/>
                <a:gd name="connsiteY96" fmla="*/ 274437 h 1097456"/>
                <a:gd name="connsiteX97" fmla="*/ 7932420 w 9060180"/>
                <a:gd name="connsiteY97" fmla="*/ 381117 h 1097456"/>
                <a:gd name="connsiteX98" fmla="*/ 8008620 w 9060180"/>
                <a:gd name="connsiteY98" fmla="*/ 152517 h 1097456"/>
                <a:gd name="connsiteX99" fmla="*/ 8107680 w 9060180"/>
                <a:gd name="connsiteY99" fmla="*/ 419217 h 1097456"/>
                <a:gd name="connsiteX100" fmla="*/ 8199120 w 9060180"/>
                <a:gd name="connsiteY100" fmla="*/ 198237 h 1097456"/>
                <a:gd name="connsiteX101" fmla="*/ 8260080 w 9060180"/>
                <a:gd name="connsiteY101" fmla="*/ 297297 h 1097456"/>
                <a:gd name="connsiteX102" fmla="*/ 8389620 w 9060180"/>
                <a:gd name="connsiteY102" fmla="*/ 297297 h 1097456"/>
                <a:gd name="connsiteX103" fmla="*/ 8580120 w 9060180"/>
                <a:gd name="connsiteY103" fmla="*/ 365877 h 1097456"/>
                <a:gd name="connsiteX104" fmla="*/ 8747760 w 9060180"/>
                <a:gd name="connsiteY104" fmla="*/ 388737 h 1097456"/>
                <a:gd name="connsiteX105" fmla="*/ 8938260 w 9060180"/>
                <a:gd name="connsiteY105" fmla="*/ 335397 h 1097456"/>
                <a:gd name="connsiteX106" fmla="*/ 9060180 w 9060180"/>
                <a:gd name="connsiteY106" fmla="*/ 373497 h 1097456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57600 w 9060180"/>
                <a:gd name="connsiteY52" fmla="*/ 952617 h 1097453"/>
                <a:gd name="connsiteX53" fmla="*/ 3672840 w 9060180"/>
                <a:gd name="connsiteY53" fmla="*/ 830697 h 1097453"/>
                <a:gd name="connsiteX54" fmla="*/ 3695700 w 9060180"/>
                <a:gd name="connsiteY54" fmla="*/ 746877 h 1097453"/>
                <a:gd name="connsiteX55" fmla="*/ 3764280 w 9060180"/>
                <a:gd name="connsiteY55" fmla="*/ 861177 h 1097453"/>
                <a:gd name="connsiteX56" fmla="*/ 3794760 w 9060180"/>
                <a:gd name="connsiteY56" fmla="*/ 975477 h 1097453"/>
                <a:gd name="connsiteX57" fmla="*/ 3817620 w 9060180"/>
                <a:gd name="connsiteY57" fmla="*/ 1005957 h 1097453"/>
                <a:gd name="connsiteX58" fmla="*/ 3848100 w 9060180"/>
                <a:gd name="connsiteY58" fmla="*/ 884037 h 1097453"/>
                <a:gd name="connsiteX59" fmla="*/ 3863340 w 9060180"/>
                <a:gd name="connsiteY59" fmla="*/ 754497 h 1097453"/>
                <a:gd name="connsiteX60" fmla="*/ 3893820 w 9060180"/>
                <a:gd name="connsiteY60" fmla="*/ 670677 h 1097453"/>
                <a:gd name="connsiteX61" fmla="*/ 3954780 w 9060180"/>
                <a:gd name="connsiteY61" fmla="*/ 754497 h 1097453"/>
                <a:gd name="connsiteX62" fmla="*/ 3962400 w 9060180"/>
                <a:gd name="connsiteY62" fmla="*/ 853557 h 1097453"/>
                <a:gd name="connsiteX63" fmla="*/ 3977640 w 9060180"/>
                <a:gd name="connsiteY63" fmla="*/ 922137 h 1097453"/>
                <a:gd name="connsiteX64" fmla="*/ 4008120 w 9060180"/>
                <a:gd name="connsiteY64" fmla="*/ 990717 h 1097453"/>
                <a:gd name="connsiteX65" fmla="*/ 4061460 w 9060180"/>
                <a:gd name="connsiteY65" fmla="*/ 845937 h 1097453"/>
                <a:gd name="connsiteX66" fmla="*/ 4061460 w 9060180"/>
                <a:gd name="connsiteY66" fmla="*/ 731637 h 1097453"/>
                <a:gd name="connsiteX67" fmla="*/ 4099560 w 9060180"/>
                <a:gd name="connsiteY67" fmla="*/ 647817 h 1097453"/>
                <a:gd name="connsiteX68" fmla="*/ 4168140 w 9060180"/>
                <a:gd name="connsiteY68" fmla="*/ 884037 h 1097453"/>
                <a:gd name="connsiteX69" fmla="*/ 4168140 w 9060180"/>
                <a:gd name="connsiteY69" fmla="*/ 884037 h 1097453"/>
                <a:gd name="connsiteX70" fmla="*/ 4206240 w 9060180"/>
                <a:gd name="connsiteY70" fmla="*/ 960237 h 1097453"/>
                <a:gd name="connsiteX71" fmla="*/ 4251960 w 9060180"/>
                <a:gd name="connsiteY71" fmla="*/ 815457 h 1097453"/>
                <a:gd name="connsiteX72" fmla="*/ 4259580 w 9060180"/>
                <a:gd name="connsiteY72" fmla="*/ 670677 h 1097453"/>
                <a:gd name="connsiteX73" fmla="*/ 4297680 w 9060180"/>
                <a:gd name="connsiteY73" fmla="*/ 655437 h 1097453"/>
                <a:gd name="connsiteX74" fmla="*/ 4358640 w 9060180"/>
                <a:gd name="connsiteY74" fmla="*/ 838317 h 1097453"/>
                <a:gd name="connsiteX75" fmla="*/ 4396740 w 9060180"/>
                <a:gd name="connsiteY75" fmla="*/ 944997 h 1097453"/>
                <a:gd name="connsiteX76" fmla="*/ 4488180 w 9060180"/>
                <a:gd name="connsiteY76" fmla="*/ 594477 h 1097453"/>
                <a:gd name="connsiteX77" fmla="*/ 4602480 w 9060180"/>
                <a:gd name="connsiteY77" fmla="*/ 884037 h 1097453"/>
                <a:gd name="connsiteX78" fmla="*/ 4716780 w 9060180"/>
                <a:gd name="connsiteY78" fmla="*/ 525897 h 1097453"/>
                <a:gd name="connsiteX79" fmla="*/ 4861560 w 9060180"/>
                <a:gd name="connsiteY79" fmla="*/ 830697 h 1097453"/>
                <a:gd name="connsiteX80" fmla="*/ 5029200 w 9060180"/>
                <a:gd name="connsiteY80" fmla="*/ 464937 h 1097453"/>
                <a:gd name="connsiteX81" fmla="*/ 5227320 w 9060180"/>
                <a:gd name="connsiteY81" fmla="*/ 769737 h 1097453"/>
                <a:gd name="connsiteX82" fmla="*/ 5425440 w 9060180"/>
                <a:gd name="connsiteY82" fmla="*/ 358257 h 1097453"/>
                <a:gd name="connsiteX83" fmla="*/ 5623560 w 9060180"/>
                <a:gd name="connsiteY83" fmla="*/ 670677 h 1097453"/>
                <a:gd name="connsiteX84" fmla="*/ 5829300 w 9060180"/>
                <a:gd name="connsiteY84" fmla="*/ 297297 h 1097453"/>
                <a:gd name="connsiteX85" fmla="*/ 6019800 w 9060180"/>
                <a:gd name="connsiteY85" fmla="*/ 579237 h 1097453"/>
                <a:gd name="connsiteX86" fmla="*/ 6217920 w 9060180"/>
                <a:gd name="connsiteY86" fmla="*/ 236337 h 1097453"/>
                <a:gd name="connsiteX87" fmla="*/ 6416040 w 9060180"/>
                <a:gd name="connsiteY87" fmla="*/ 487797 h 1097453"/>
                <a:gd name="connsiteX88" fmla="*/ 6560820 w 9060180"/>
                <a:gd name="connsiteY88" fmla="*/ 221097 h 1097453"/>
                <a:gd name="connsiteX89" fmla="*/ 6675120 w 9060180"/>
                <a:gd name="connsiteY89" fmla="*/ 381117 h 1097453"/>
                <a:gd name="connsiteX90" fmla="*/ 6728460 w 9060180"/>
                <a:gd name="connsiteY90" fmla="*/ 381117 h 1097453"/>
                <a:gd name="connsiteX91" fmla="*/ 6957060 w 9060180"/>
                <a:gd name="connsiteY91" fmla="*/ 434457 h 1097453"/>
                <a:gd name="connsiteX92" fmla="*/ 7277100 w 9060180"/>
                <a:gd name="connsiteY92" fmla="*/ 464937 h 1097453"/>
                <a:gd name="connsiteX93" fmla="*/ 7612380 w 9060180"/>
                <a:gd name="connsiteY93" fmla="*/ 426837 h 1097453"/>
                <a:gd name="connsiteX94" fmla="*/ 7787640 w 9060180"/>
                <a:gd name="connsiteY94" fmla="*/ 304917 h 1097453"/>
                <a:gd name="connsiteX95" fmla="*/ 7909560 w 9060180"/>
                <a:gd name="connsiteY95" fmla="*/ 274437 h 1097453"/>
                <a:gd name="connsiteX96" fmla="*/ 7932420 w 9060180"/>
                <a:gd name="connsiteY96" fmla="*/ 381117 h 1097453"/>
                <a:gd name="connsiteX97" fmla="*/ 8008620 w 9060180"/>
                <a:gd name="connsiteY97" fmla="*/ 152517 h 1097453"/>
                <a:gd name="connsiteX98" fmla="*/ 8107680 w 9060180"/>
                <a:gd name="connsiteY98" fmla="*/ 419217 h 1097453"/>
                <a:gd name="connsiteX99" fmla="*/ 8199120 w 9060180"/>
                <a:gd name="connsiteY99" fmla="*/ 198237 h 1097453"/>
                <a:gd name="connsiteX100" fmla="*/ 8260080 w 9060180"/>
                <a:gd name="connsiteY100" fmla="*/ 297297 h 1097453"/>
                <a:gd name="connsiteX101" fmla="*/ 8389620 w 9060180"/>
                <a:gd name="connsiteY101" fmla="*/ 297297 h 1097453"/>
                <a:gd name="connsiteX102" fmla="*/ 8580120 w 9060180"/>
                <a:gd name="connsiteY102" fmla="*/ 365877 h 1097453"/>
                <a:gd name="connsiteX103" fmla="*/ 8747760 w 9060180"/>
                <a:gd name="connsiteY103" fmla="*/ 388737 h 1097453"/>
                <a:gd name="connsiteX104" fmla="*/ 8938260 w 9060180"/>
                <a:gd name="connsiteY104" fmla="*/ 335397 h 1097453"/>
                <a:gd name="connsiteX105" fmla="*/ 9060180 w 9060180"/>
                <a:gd name="connsiteY10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72840 w 9060180"/>
                <a:gd name="connsiteY52" fmla="*/ 830697 h 1097453"/>
                <a:gd name="connsiteX53" fmla="*/ 3695700 w 9060180"/>
                <a:gd name="connsiteY53" fmla="*/ 746877 h 1097453"/>
                <a:gd name="connsiteX54" fmla="*/ 3764280 w 9060180"/>
                <a:gd name="connsiteY54" fmla="*/ 861177 h 1097453"/>
                <a:gd name="connsiteX55" fmla="*/ 3794760 w 9060180"/>
                <a:gd name="connsiteY55" fmla="*/ 975477 h 1097453"/>
                <a:gd name="connsiteX56" fmla="*/ 3817620 w 9060180"/>
                <a:gd name="connsiteY56" fmla="*/ 1005957 h 1097453"/>
                <a:gd name="connsiteX57" fmla="*/ 3848100 w 9060180"/>
                <a:gd name="connsiteY57" fmla="*/ 884037 h 1097453"/>
                <a:gd name="connsiteX58" fmla="*/ 3863340 w 9060180"/>
                <a:gd name="connsiteY58" fmla="*/ 754497 h 1097453"/>
                <a:gd name="connsiteX59" fmla="*/ 3893820 w 9060180"/>
                <a:gd name="connsiteY59" fmla="*/ 670677 h 1097453"/>
                <a:gd name="connsiteX60" fmla="*/ 3954780 w 9060180"/>
                <a:gd name="connsiteY60" fmla="*/ 754497 h 1097453"/>
                <a:gd name="connsiteX61" fmla="*/ 3962400 w 9060180"/>
                <a:gd name="connsiteY61" fmla="*/ 853557 h 1097453"/>
                <a:gd name="connsiteX62" fmla="*/ 3977640 w 9060180"/>
                <a:gd name="connsiteY62" fmla="*/ 922137 h 1097453"/>
                <a:gd name="connsiteX63" fmla="*/ 4008120 w 9060180"/>
                <a:gd name="connsiteY63" fmla="*/ 990717 h 1097453"/>
                <a:gd name="connsiteX64" fmla="*/ 4061460 w 9060180"/>
                <a:gd name="connsiteY64" fmla="*/ 845937 h 1097453"/>
                <a:gd name="connsiteX65" fmla="*/ 4061460 w 9060180"/>
                <a:gd name="connsiteY65" fmla="*/ 731637 h 1097453"/>
                <a:gd name="connsiteX66" fmla="*/ 4099560 w 9060180"/>
                <a:gd name="connsiteY66" fmla="*/ 647817 h 1097453"/>
                <a:gd name="connsiteX67" fmla="*/ 4168140 w 9060180"/>
                <a:gd name="connsiteY67" fmla="*/ 884037 h 1097453"/>
                <a:gd name="connsiteX68" fmla="*/ 4168140 w 9060180"/>
                <a:gd name="connsiteY68" fmla="*/ 884037 h 1097453"/>
                <a:gd name="connsiteX69" fmla="*/ 4206240 w 9060180"/>
                <a:gd name="connsiteY69" fmla="*/ 960237 h 1097453"/>
                <a:gd name="connsiteX70" fmla="*/ 4251960 w 9060180"/>
                <a:gd name="connsiteY70" fmla="*/ 815457 h 1097453"/>
                <a:gd name="connsiteX71" fmla="*/ 4259580 w 9060180"/>
                <a:gd name="connsiteY71" fmla="*/ 670677 h 1097453"/>
                <a:gd name="connsiteX72" fmla="*/ 4297680 w 9060180"/>
                <a:gd name="connsiteY72" fmla="*/ 655437 h 1097453"/>
                <a:gd name="connsiteX73" fmla="*/ 4358640 w 9060180"/>
                <a:gd name="connsiteY73" fmla="*/ 838317 h 1097453"/>
                <a:gd name="connsiteX74" fmla="*/ 4396740 w 9060180"/>
                <a:gd name="connsiteY74" fmla="*/ 944997 h 1097453"/>
                <a:gd name="connsiteX75" fmla="*/ 4488180 w 9060180"/>
                <a:gd name="connsiteY75" fmla="*/ 594477 h 1097453"/>
                <a:gd name="connsiteX76" fmla="*/ 4602480 w 9060180"/>
                <a:gd name="connsiteY76" fmla="*/ 884037 h 1097453"/>
                <a:gd name="connsiteX77" fmla="*/ 4716780 w 9060180"/>
                <a:gd name="connsiteY77" fmla="*/ 525897 h 1097453"/>
                <a:gd name="connsiteX78" fmla="*/ 4861560 w 9060180"/>
                <a:gd name="connsiteY78" fmla="*/ 830697 h 1097453"/>
                <a:gd name="connsiteX79" fmla="*/ 5029200 w 9060180"/>
                <a:gd name="connsiteY79" fmla="*/ 464937 h 1097453"/>
                <a:gd name="connsiteX80" fmla="*/ 5227320 w 9060180"/>
                <a:gd name="connsiteY80" fmla="*/ 769737 h 1097453"/>
                <a:gd name="connsiteX81" fmla="*/ 5425440 w 9060180"/>
                <a:gd name="connsiteY81" fmla="*/ 358257 h 1097453"/>
                <a:gd name="connsiteX82" fmla="*/ 5623560 w 9060180"/>
                <a:gd name="connsiteY82" fmla="*/ 670677 h 1097453"/>
                <a:gd name="connsiteX83" fmla="*/ 5829300 w 9060180"/>
                <a:gd name="connsiteY83" fmla="*/ 297297 h 1097453"/>
                <a:gd name="connsiteX84" fmla="*/ 6019800 w 9060180"/>
                <a:gd name="connsiteY84" fmla="*/ 579237 h 1097453"/>
                <a:gd name="connsiteX85" fmla="*/ 6217920 w 9060180"/>
                <a:gd name="connsiteY85" fmla="*/ 236337 h 1097453"/>
                <a:gd name="connsiteX86" fmla="*/ 6416040 w 9060180"/>
                <a:gd name="connsiteY86" fmla="*/ 487797 h 1097453"/>
                <a:gd name="connsiteX87" fmla="*/ 6560820 w 9060180"/>
                <a:gd name="connsiteY87" fmla="*/ 221097 h 1097453"/>
                <a:gd name="connsiteX88" fmla="*/ 6675120 w 9060180"/>
                <a:gd name="connsiteY88" fmla="*/ 381117 h 1097453"/>
                <a:gd name="connsiteX89" fmla="*/ 6728460 w 9060180"/>
                <a:gd name="connsiteY89" fmla="*/ 381117 h 1097453"/>
                <a:gd name="connsiteX90" fmla="*/ 6957060 w 9060180"/>
                <a:gd name="connsiteY90" fmla="*/ 434457 h 1097453"/>
                <a:gd name="connsiteX91" fmla="*/ 7277100 w 9060180"/>
                <a:gd name="connsiteY91" fmla="*/ 464937 h 1097453"/>
                <a:gd name="connsiteX92" fmla="*/ 7612380 w 9060180"/>
                <a:gd name="connsiteY92" fmla="*/ 426837 h 1097453"/>
                <a:gd name="connsiteX93" fmla="*/ 7787640 w 9060180"/>
                <a:gd name="connsiteY93" fmla="*/ 304917 h 1097453"/>
                <a:gd name="connsiteX94" fmla="*/ 7909560 w 9060180"/>
                <a:gd name="connsiteY94" fmla="*/ 274437 h 1097453"/>
                <a:gd name="connsiteX95" fmla="*/ 7932420 w 9060180"/>
                <a:gd name="connsiteY95" fmla="*/ 381117 h 1097453"/>
                <a:gd name="connsiteX96" fmla="*/ 8008620 w 9060180"/>
                <a:gd name="connsiteY96" fmla="*/ 152517 h 1097453"/>
                <a:gd name="connsiteX97" fmla="*/ 8107680 w 9060180"/>
                <a:gd name="connsiteY97" fmla="*/ 419217 h 1097453"/>
                <a:gd name="connsiteX98" fmla="*/ 8199120 w 9060180"/>
                <a:gd name="connsiteY98" fmla="*/ 198237 h 1097453"/>
                <a:gd name="connsiteX99" fmla="*/ 8260080 w 9060180"/>
                <a:gd name="connsiteY99" fmla="*/ 297297 h 1097453"/>
                <a:gd name="connsiteX100" fmla="*/ 8389620 w 9060180"/>
                <a:gd name="connsiteY100" fmla="*/ 297297 h 1097453"/>
                <a:gd name="connsiteX101" fmla="*/ 8580120 w 9060180"/>
                <a:gd name="connsiteY101" fmla="*/ 365877 h 1097453"/>
                <a:gd name="connsiteX102" fmla="*/ 8747760 w 9060180"/>
                <a:gd name="connsiteY102" fmla="*/ 388737 h 1097453"/>
                <a:gd name="connsiteX103" fmla="*/ 8938260 w 9060180"/>
                <a:gd name="connsiteY103" fmla="*/ 335397 h 1097453"/>
                <a:gd name="connsiteX104" fmla="*/ 9060180 w 9060180"/>
                <a:gd name="connsiteY10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72840 w 9060180"/>
                <a:gd name="connsiteY52" fmla="*/ 830697 h 1097453"/>
                <a:gd name="connsiteX53" fmla="*/ 3695700 w 9060180"/>
                <a:gd name="connsiteY53" fmla="*/ 746877 h 1097453"/>
                <a:gd name="connsiteX54" fmla="*/ 3794760 w 9060180"/>
                <a:gd name="connsiteY54" fmla="*/ 975477 h 1097453"/>
                <a:gd name="connsiteX55" fmla="*/ 3817620 w 9060180"/>
                <a:gd name="connsiteY55" fmla="*/ 1005957 h 1097453"/>
                <a:gd name="connsiteX56" fmla="*/ 3848100 w 9060180"/>
                <a:gd name="connsiteY56" fmla="*/ 884037 h 1097453"/>
                <a:gd name="connsiteX57" fmla="*/ 3863340 w 9060180"/>
                <a:gd name="connsiteY57" fmla="*/ 754497 h 1097453"/>
                <a:gd name="connsiteX58" fmla="*/ 3893820 w 9060180"/>
                <a:gd name="connsiteY58" fmla="*/ 670677 h 1097453"/>
                <a:gd name="connsiteX59" fmla="*/ 3954780 w 9060180"/>
                <a:gd name="connsiteY59" fmla="*/ 754497 h 1097453"/>
                <a:gd name="connsiteX60" fmla="*/ 3962400 w 9060180"/>
                <a:gd name="connsiteY60" fmla="*/ 853557 h 1097453"/>
                <a:gd name="connsiteX61" fmla="*/ 3977640 w 9060180"/>
                <a:gd name="connsiteY61" fmla="*/ 922137 h 1097453"/>
                <a:gd name="connsiteX62" fmla="*/ 4008120 w 9060180"/>
                <a:gd name="connsiteY62" fmla="*/ 990717 h 1097453"/>
                <a:gd name="connsiteX63" fmla="*/ 4061460 w 9060180"/>
                <a:gd name="connsiteY63" fmla="*/ 845937 h 1097453"/>
                <a:gd name="connsiteX64" fmla="*/ 4061460 w 9060180"/>
                <a:gd name="connsiteY64" fmla="*/ 731637 h 1097453"/>
                <a:gd name="connsiteX65" fmla="*/ 4099560 w 9060180"/>
                <a:gd name="connsiteY65" fmla="*/ 647817 h 1097453"/>
                <a:gd name="connsiteX66" fmla="*/ 4168140 w 9060180"/>
                <a:gd name="connsiteY66" fmla="*/ 884037 h 1097453"/>
                <a:gd name="connsiteX67" fmla="*/ 4168140 w 9060180"/>
                <a:gd name="connsiteY67" fmla="*/ 884037 h 1097453"/>
                <a:gd name="connsiteX68" fmla="*/ 4206240 w 9060180"/>
                <a:gd name="connsiteY68" fmla="*/ 960237 h 1097453"/>
                <a:gd name="connsiteX69" fmla="*/ 4251960 w 9060180"/>
                <a:gd name="connsiteY69" fmla="*/ 815457 h 1097453"/>
                <a:gd name="connsiteX70" fmla="*/ 4259580 w 9060180"/>
                <a:gd name="connsiteY70" fmla="*/ 670677 h 1097453"/>
                <a:gd name="connsiteX71" fmla="*/ 4297680 w 9060180"/>
                <a:gd name="connsiteY71" fmla="*/ 655437 h 1097453"/>
                <a:gd name="connsiteX72" fmla="*/ 4358640 w 9060180"/>
                <a:gd name="connsiteY72" fmla="*/ 838317 h 1097453"/>
                <a:gd name="connsiteX73" fmla="*/ 4396740 w 9060180"/>
                <a:gd name="connsiteY73" fmla="*/ 944997 h 1097453"/>
                <a:gd name="connsiteX74" fmla="*/ 4488180 w 9060180"/>
                <a:gd name="connsiteY74" fmla="*/ 594477 h 1097453"/>
                <a:gd name="connsiteX75" fmla="*/ 4602480 w 9060180"/>
                <a:gd name="connsiteY75" fmla="*/ 884037 h 1097453"/>
                <a:gd name="connsiteX76" fmla="*/ 4716780 w 9060180"/>
                <a:gd name="connsiteY76" fmla="*/ 525897 h 1097453"/>
                <a:gd name="connsiteX77" fmla="*/ 4861560 w 9060180"/>
                <a:gd name="connsiteY77" fmla="*/ 830697 h 1097453"/>
                <a:gd name="connsiteX78" fmla="*/ 5029200 w 9060180"/>
                <a:gd name="connsiteY78" fmla="*/ 464937 h 1097453"/>
                <a:gd name="connsiteX79" fmla="*/ 5227320 w 9060180"/>
                <a:gd name="connsiteY79" fmla="*/ 769737 h 1097453"/>
                <a:gd name="connsiteX80" fmla="*/ 5425440 w 9060180"/>
                <a:gd name="connsiteY80" fmla="*/ 358257 h 1097453"/>
                <a:gd name="connsiteX81" fmla="*/ 5623560 w 9060180"/>
                <a:gd name="connsiteY81" fmla="*/ 670677 h 1097453"/>
                <a:gd name="connsiteX82" fmla="*/ 5829300 w 9060180"/>
                <a:gd name="connsiteY82" fmla="*/ 297297 h 1097453"/>
                <a:gd name="connsiteX83" fmla="*/ 6019800 w 9060180"/>
                <a:gd name="connsiteY83" fmla="*/ 579237 h 1097453"/>
                <a:gd name="connsiteX84" fmla="*/ 6217920 w 9060180"/>
                <a:gd name="connsiteY84" fmla="*/ 236337 h 1097453"/>
                <a:gd name="connsiteX85" fmla="*/ 6416040 w 9060180"/>
                <a:gd name="connsiteY85" fmla="*/ 487797 h 1097453"/>
                <a:gd name="connsiteX86" fmla="*/ 6560820 w 9060180"/>
                <a:gd name="connsiteY86" fmla="*/ 221097 h 1097453"/>
                <a:gd name="connsiteX87" fmla="*/ 6675120 w 9060180"/>
                <a:gd name="connsiteY87" fmla="*/ 381117 h 1097453"/>
                <a:gd name="connsiteX88" fmla="*/ 6728460 w 9060180"/>
                <a:gd name="connsiteY88" fmla="*/ 381117 h 1097453"/>
                <a:gd name="connsiteX89" fmla="*/ 6957060 w 9060180"/>
                <a:gd name="connsiteY89" fmla="*/ 434457 h 1097453"/>
                <a:gd name="connsiteX90" fmla="*/ 7277100 w 9060180"/>
                <a:gd name="connsiteY90" fmla="*/ 464937 h 1097453"/>
                <a:gd name="connsiteX91" fmla="*/ 7612380 w 9060180"/>
                <a:gd name="connsiteY91" fmla="*/ 426837 h 1097453"/>
                <a:gd name="connsiteX92" fmla="*/ 7787640 w 9060180"/>
                <a:gd name="connsiteY92" fmla="*/ 304917 h 1097453"/>
                <a:gd name="connsiteX93" fmla="*/ 7909560 w 9060180"/>
                <a:gd name="connsiteY93" fmla="*/ 274437 h 1097453"/>
                <a:gd name="connsiteX94" fmla="*/ 7932420 w 9060180"/>
                <a:gd name="connsiteY94" fmla="*/ 381117 h 1097453"/>
                <a:gd name="connsiteX95" fmla="*/ 8008620 w 9060180"/>
                <a:gd name="connsiteY95" fmla="*/ 152517 h 1097453"/>
                <a:gd name="connsiteX96" fmla="*/ 8107680 w 9060180"/>
                <a:gd name="connsiteY96" fmla="*/ 419217 h 1097453"/>
                <a:gd name="connsiteX97" fmla="*/ 8199120 w 9060180"/>
                <a:gd name="connsiteY97" fmla="*/ 198237 h 1097453"/>
                <a:gd name="connsiteX98" fmla="*/ 8260080 w 9060180"/>
                <a:gd name="connsiteY98" fmla="*/ 297297 h 1097453"/>
                <a:gd name="connsiteX99" fmla="*/ 8389620 w 9060180"/>
                <a:gd name="connsiteY99" fmla="*/ 297297 h 1097453"/>
                <a:gd name="connsiteX100" fmla="*/ 8580120 w 9060180"/>
                <a:gd name="connsiteY100" fmla="*/ 365877 h 1097453"/>
                <a:gd name="connsiteX101" fmla="*/ 8747760 w 9060180"/>
                <a:gd name="connsiteY101" fmla="*/ 388737 h 1097453"/>
                <a:gd name="connsiteX102" fmla="*/ 8938260 w 9060180"/>
                <a:gd name="connsiteY102" fmla="*/ 335397 h 1097453"/>
                <a:gd name="connsiteX103" fmla="*/ 9060180 w 9060180"/>
                <a:gd name="connsiteY103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17620 w 9060180"/>
                <a:gd name="connsiteY54" fmla="*/ 1005957 h 1097453"/>
                <a:gd name="connsiteX55" fmla="*/ 3848100 w 9060180"/>
                <a:gd name="connsiteY55" fmla="*/ 884037 h 1097453"/>
                <a:gd name="connsiteX56" fmla="*/ 3863340 w 9060180"/>
                <a:gd name="connsiteY56" fmla="*/ 754497 h 1097453"/>
                <a:gd name="connsiteX57" fmla="*/ 3893820 w 9060180"/>
                <a:gd name="connsiteY57" fmla="*/ 670677 h 1097453"/>
                <a:gd name="connsiteX58" fmla="*/ 3954780 w 9060180"/>
                <a:gd name="connsiteY58" fmla="*/ 754497 h 1097453"/>
                <a:gd name="connsiteX59" fmla="*/ 3962400 w 9060180"/>
                <a:gd name="connsiteY59" fmla="*/ 853557 h 1097453"/>
                <a:gd name="connsiteX60" fmla="*/ 3977640 w 9060180"/>
                <a:gd name="connsiteY60" fmla="*/ 922137 h 1097453"/>
                <a:gd name="connsiteX61" fmla="*/ 4008120 w 9060180"/>
                <a:gd name="connsiteY61" fmla="*/ 990717 h 1097453"/>
                <a:gd name="connsiteX62" fmla="*/ 4061460 w 9060180"/>
                <a:gd name="connsiteY62" fmla="*/ 845937 h 1097453"/>
                <a:gd name="connsiteX63" fmla="*/ 4061460 w 9060180"/>
                <a:gd name="connsiteY63" fmla="*/ 731637 h 1097453"/>
                <a:gd name="connsiteX64" fmla="*/ 4099560 w 9060180"/>
                <a:gd name="connsiteY64" fmla="*/ 647817 h 1097453"/>
                <a:gd name="connsiteX65" fmla="*/ 4168140 w 9060180"/>
                <a:gd name="connsiteY65" fmla="*/ 884037 h 1097453"/>
                <a:gd name="connsiteX66" fmla="*/ 4168140 w 9060180"/>
                <a:gd name="connsiteY66" fmla="*/ 884037 h 1097453"/>
                <a:gd name="connsiteX67" fmla="*/ 4206240 w 9060180"/>
                <a:gd name="connsiteY67" fmla="*/ 960237 h 1097453"/>
                <a:gd name="connsiteX68" fmla="*/ 4251960 w 9060180"/>
                <a:gd name="connsiteY68" fmla="*/ 815457 h 1097453"/>
                <a:gd name="connsiteX69" fmla="*/ 4259580 w 9060180"/>
                <a:gd name="connsiteY69" fmla="*/ 670677 h 1097453"/>
                <a:gd name="connsiteX70" fmla="*/ 4297680 w 9060180"/>
                <a:gd name="connsiteY70" fmla="*/ 655437 h 1097453"/>
                <a:gd name="connsiteX71" fmla="*/ 4358640 w 9060180"/>
                <a:gd name="connsiteY71" fmla="*/ 838317 h 1097453"/>
                <a:gd name="connsiteX72" fmla="*/ 4396740 w 9060180"/>
                <a:gd name="connsiteY72" fmla="*/ 944997 h 1097453"/>
                <a:gd name="connsiteX73" fmla="*/ 4488180 w 9060180"/>
                <a:gd name="connsiteY73" fmla="*/ 594477 h 1097453"/>
                <a:gd name="connsiteX74" fmla="*/ 4602480 w 9060180"/>
                <a:gd name="connsiteY74" fmla="*/ 884037 h 1097453"/>
                <a:gd name="connsiteX75" fmla="*/ 4716780 w 9060180"/>
                <a:gd name="connsiteY75" fmla="*/ 525897 h 1097453"/>
                <a:gd name="connsiteX76" fmla="*/ 4861560 w 9060180"/>
                <a:gd name="connsiteY76" fmla="*/ 830697 h 1097453"/>
                <a:gd name="connsiteX77" fmla="*/ 5029200 w 9060180"/>
                <a:gd name="connsiteY77" fmla="*/ 464937 h 1097453"/>
                <a:gd name="connsiteX78" fmla="*/ 5227320 w 9060180"/>
                <a:gd name="connsiteY78" fmla="*/ 769737 h 1097453"/>
                <a:gd name="connsiteX79" fmla="*/ 5425440 w 9060180"/>
                <a:gd name="connsiteY79" fmla="*/ 358257 h 1097453"/>
                <a:gd name="connsiteX80" fmla="*/ 5623560 w 9060180"/>
                <a:gd name="connsiteY80" fmla="*/ 670677 h 1097453"/>
                <a:gd name="connsiteX81" fmla="*/ 5829300 w 9060180"/>
                <a:gd name="connsiteY81" fmla="*/ 297297 h 1097453"/>
                <a:gd name="connsiteX82" fmla="*/ 6019800 w 9060180"/>
                <a:gd name="connsiteY82" fmla="*/ 579237 h 1097453"/>
                <a:gd name="connsiteX83" fmla="*/ 6217920 w 9060180"/>
                <a:gd name="connsiteY83" fmla="*/ 236337 h 1097453"/>
                <a:gd name="connsiteX84" fmla="*/ 6416040 w 9060180"/>
                <a:gd name="connsiteY84" fmla="*/ 487797 h 1097453"/>
                <a:gd name="connsiteX85" fmla="*/ 6560820 w 9060180"/>
                <a:gd name="connsiteY85" fmla="*/ 221097 h 1097453"/>
                <a:gd name="connsiteX86" fmla="*/ 6675120 w 9060180"/>
                <a:gd name="connsiteY86" fmla="*/ 381117 h 1097453"/>
                <a:gd name="connsiteX87" fmla="*/ 6728460 w 9060180"/>
                <a:gd name="connsiteY87" fmla="*/ 381117 h 1097453"/>
                <a:gd name="connsiteX88" fmla="*/ 6957060 w 9060180"/>
                <a:gd name="connsiteY88" fmla="*/ 434457 h 1097453"/>
                <a:gd name="connsiteX89" fmla="*/ 7277100 w 9060180"/>
                <a:gd name="connsiteY89" fmla="*/ 464937 h 1097453"/>
                <a:gd name="connsiteX90" fmla="*/ 7612380 w 9060180"/>
                <a:gd name="connsiteY90" fmla="*/ 426837 h 1097453"/>
                <a:gd name="connsiteX91" fmla="*/ 7787640 w 9060180"/>
                <a:gd name="connsiteY91" fmla="*/ 304917 h 1097453"/>
                <a:gd name="connsiteX92" fmla="*/ 7909560 w 9060180"/>
                <a:gd name="connsiteY92" fmla="*/ 274437 h 1097453"/>
                <a:gd name="connsiteX93" fmla="*/ 7932420 w 9060180"/>
                <a:gd name="connsiteY93" fmla="*/ 381117 h 1097453"/>
                <a:gd name="connsiteX94" fmla="*/ 8008620 w 9060180"/>
                <a:gd name="connsiteY94" fmla="*/ 152517 h 1097453"/>
                <a:gd name="connsiteX95" fmla="*/ 8107680 w 9060180"/>
                <a:gd name="connsiteY95" fmla="*/ 419217 h 1097453"/>
                <a:gd name="connsiteX96" fmla="*/ 8199120 w 9060180"/>
                <a:gd name="connsiteY96" fmla="*/ 198237 h 1097453"/>
                <a:gd name="connsiteX97" fmla="*/ 8260080 w 9060180"/>
                <a:gd name="connsiteY97" fmla="*/ 297297 h 1097453"/>
                <a:gd name="connsiteX98" fmla="*/ 8389620 w 9060180"/>
                <a:gd name="connsiteY98" fmla="*/ 297297 h 1097453"/>
                <a:gd name="connsiteX99" fmla="*/ 8580120 w 9060180"/>
                <a:gd name="connsiteY99" fmla="*/ 365877 h 1097453"/>
                <a:gd name="connsiteX100" fmla="*/ 8747760 w 9060180"/>
                <a:gd name="connsiteY100" fmla="*/ 388737 h 1097453"/>
                <a:gd name="connsiteX101" fmla="*/ 8938260 w 9060180"/>
                <a:gd name="connsiteY101" fmla="*/ 335397 h 1097453"/>
                <a:gd name="connsiteX102" fmla="*/ 9060180 w 9060180"/>
                <a:gd name="connsiteY102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48100 w 9060180"/>
                <a:gd name="connsiteY54" fmla="*/ 884037 h 1097453"/>
                <a:gd name="connsiteX55" fmla="*/ 3863340 w 9060180"/>
                <a:gd name="connsiteY55" fmla="*/ 754497 h 1097453"/>
                <a:gd name="connsiteX56" fmla="*/ 3893820 w 9060180"/>
                <a:gd name="connsiteY56" fmla="*/ 670677 h 1097453"/>
                <a:gd name="connsiteX57" fmla="*/ 3954780 w 9060180"/>
                <a:gd name="connsiteY57" fmla="*/ 754497 h 1097453"/>
                <a:gd name="connsiteX58" fmla="*/ 3962400 w 9060180"/>
                <a:gd name="connsiteY58" fmla="*/ 853557 h 1097453"/>
                <a:gd name="connsiteX59" fmla="*/ 3977640 w 9060180"/>
                <a:gd name="connsiteY59" fmla="*/ 922137 h 1097453"/>
                <a:gd name="connsiteX60" fmla="*/ 4008120 w 9060180"/>
                <a:gd name="connsiteY60" fmla="*/ 990717 h 1097453"/>
                <a:gd name="connsiteX61" fmla="*/ 4061460 w 9060180"/>
                <a:gd name="connsiteY61" fmla="*/ 845937 h 1097453"/>
                <a:gd name="connsiteX62" fmla="*/ 4061460 w 9060180"/>
                <a:gd name="connsiteY62" fmla="*/ 731637 h 1097453"/>
                <a:gd name="connsiteX63" fmla="*/ 4099560 w 9060180"/>
                <a:gd name="connsiteY63" fmla="*/ 647817 h 1097453"/>
                <a:gd name="connsiteX64" fmla="*/ 4168140 w 9060180"/>
                <a:gd name="connsiteY64" fmla="*/ 884037 h 1097453"/>
                <a:gd name="connsiteX65" fmla="*/ 4168140 w 9060180"/>
                <a:gd name="connsiteY65" fmla="*/ 884037 h 1097453"/>
                <a:gd name="connsiteX66" fmla="*/ 4206240 w 9060180"/>
                <a:gd name="connsiteY66" fmla="*/ 960237 h 1097453"/>
                <a:gd name="connsiteX67" fmla="*/ 4251960 w 9060180"/>
                <a:gd name="connsiteY67" fmla="*/ 815457 h 1097453"/>
                <a:gd name="connsiteX68" fmla="*/ 4259580 w 9060180"/>
                <a:gd name="connsiteY68" fmla="*/ 670677 h 1097453"/>
                <a:gd name="connsiteX69" fmla="*/ 4297680 w 9060180"/>
                <a:gd name="connsiteY69" fmla="*/ 655437 h 1097453"/>
                <a:gd name="connsiteX70" fmla="*/ 4358640 w 9060180"/>
                <a:gd name="connsiteY70" fmla="*/ 838317 h 1097453"/>
                <a:gd name="connsiteX71" fmla="*/ 4396740 w 9060180"/>
                <a:gd name="connsiteY71" fmla="*/ 944997 h 1097453"/>
                <a:gd name="connsiteX72" fmla="*/ 4488180 w 9060180"/>
                <a:gd name="connsiteY72" fmla="*/ 594477 h 1097453"/>
                <a:gd name="connsiteX73" fmla="*/ 4602480 w 9060180"/>
                <a:gd name="connsiteY73" fmla="*/ 884037 h 1097453"/>
                <a:gd name="connsiteX74" fmla="*/ 4716780 w 9060180"/>
                <a:gd name="connsiteY74" fmla="*/ 525897 h 1097453"/>
                <a:gd name="connsiteX75" fmla="*/ 4861560 w 9060180"/>
                <a:gd name="connsiteY75" fmla="*/ 830697 h 1097453"/>
                <a:gd name="connsiteX76" fmla="*/ 5029200 w 9060180"/>
                <a:gd name="connsiteY76" fmla="*/ 464937 h 1097453"/>
                <a:gd name="connsiteX77" fmla="*/ 5227320 w 9060180"/>
                <a:gd name="connsiteY77" fmla="*/ 769737 h 1097453"/>
                <a:gd name="connsiteX78" fmla="*/ 5425440 w 9060180"/>
                <a:gd name="connsiteY78" fmla="*/ 358257 h 1097453"/>
                <a:gd name="connsiteX79" fmla="*/ 5623560 w 9060180"/>
                <a:gd name="connsiteY79" fmla="*/ 670677 h 1097453"/>
                <a:gd name="connsiteX80" fmla="*/ 5829300 w 9060180"/>
                <a:gd name="connsiteY80" fmla="*/ 297297 h 1097453"/>
                <a:gd name="connsiteX81" fmla="*/ 6019800 w 9060180"/>
                <a:gd name="connsiteY81" fmla="*/ 579237 h 1097453"/>
                <a:gd name="connsiteX82" fmla="*/ 6217920 w 9060180"/>
                <a:gd name="connsiteY82" fmla="*/ 236337 h 1097453"/>
                <a:gd name="connsiteX83" fmla="*/ 6416040 w 9060180"/>
                <a:gd name="connsiteY83" fmla="*/ 487797 h 1097453"/>
                <a:gd name="connsiteX84" fmla="*/ 6560820 w 9060180"/>
                <a:gd name="connsiteY84" fmla="*/ 221097 h 1097453"/>
                <a:gd name="connsiteX85" fmla="*/ 6675120 w 9060180"/>
                <a:gd name="connsiteY85" fmla="*/ 381117 h 1097453"/>
                <a:gd name="connsiteX86" fmla="*/ 6728460 w 9060180"/>
                <a:gd name="connsiteY86" fmla="*/ 381117 h 1097453"/>
                <a:gd name="connsiteX87" fmla="*/ 6957060 w 9060180"/>
                <a:gd name="connsiteY87" fmla="*/ 434457 h 1097453"/>
                <a:gd name="connsiteX88" fmla="*/ 7277100 w 9060180"/>
                <a:gd name="connsiteY88" fmla="*/ 464937 h 1097453"/>
                <a:gd name="connsiteX89" fmla="*/ 7612380 w 9060180"/>
                <a:gd name="connsiteY89" fmla="*/ 426837 h 1097453"/>
                <a:gd name="connsiteX90" fmla="*/ 7787640 w 9060180"/>
                <a:gd name="connsiteY90" fmla="*/ 304917 h 1097453"/>
                <a:gd name="connsiteX91" fmla="*/ 7909560 w 9060180"/>
                <a:gd name="connsiteY91" fmla="*/ 274437 h 1097453"/>
                <a:gd name="connsiteX92" fmla="*/ 7932420 w 9060180"/>
                <a:gd name="connsiteY92" fmla="*/ 381117 h 1097453"/>
                <a:gd name="connsiteX93" fmla="*/ 8008620 w 9060180"/>
                <a:gd name="connsiteY93" fmla="*/ 152517 h 1097453"/>
                <a:gd name="connsiteX94" fmla="*/ 8107680 w 9060180"/>
                <a:gd name="connsiteY94" fmla="*/ 419217 h 1097453"/>
                <a:gd name="connsiteX95" fmla="*/ 8199120 w 9060180"/>
                <a:gd name="connsiteY95" fmla="*/ 198237 h 1097453"/>
                <a:gd name="connsiteX96" fmla="*/ 8260080 w 9060180"/>
                <a:gd name="connsiteY96" fmla="*/ 297297 h 1097453"/>
                <a:gd name="connsiteX97" fmla="*/ 8389620 w 9060180"/>
                <a:gd name="connsiteY97" fmla="*/ 297297 h 1097453"/>
                <a:gd name="connsiteX98" fmla="*/ 8580120 w 9060180"/>
                <a:gd name="connsiteY98" fmla="*/ 365877 h 1097453"/>
                <a:gd name="connsiteX99" fmla="*/ 8747760 w 9060180"/>
                <a:gd name="connsiteY99" fmla="*/ 388737 h 1097453"/>
                <a:gd name="connsiteX100" fmla="*/ 8938260 w 9060180"/>
                <a:gd name="connsiteY100" fmla="*/ 335397 h 1097453"/>
                <a:gd name="connsiteX101" fmla="*/ 9060180 w 9060180"/>
                <a:gd name="connsiteY101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63340 w 9060180"/>
                <a:gd name="connsiteY54" fmla="*/ 754497 h 1097453"/>
                <a:gd name="connsiteX55" fmla="*/ 3893820 w 9060180"/>
                <a:gd name="connsiteY55" fmla="*/ 670677 h 1097453"/>
                <a:gd name="connsiteX56" fmla="*/ 3954780 w 9060180"/>
                <a:gd name="connsiteY56" fmla="*/ 754497 h 1097453"/>
                <a:gd name="connsiteX57" fmla="*/ 3962400 w 9060180"/>
                <a:gd name="connsiteY57" fmla="*/ 853557 h 1097453"/>
                <a:gd name="connsiteX58" fmla="*/ 3977640 w 9060180"/>
                <a:gd name="connsiteY58" fmla="*/ 922137 h 1097453"/>
                <a:gd name="connsiteX59" fmla="*/ 4008120 w 9060180"/>
                <a:gd name="connsiteY59" fmla="*/ 990717 h 1097453"/>
                <a:gd name="connsiteX60" fmla="*/ 4061460 w 9060180"/>
                <a:gd name="connsiteY60" fmla="*/ 845937 h 1097453"/>
                <a:gd name="connsiteX61" fmla="*/ 4061460 w 9060180"/>
                <a:gd name="connsiteY61" fmla="*/ 731637 h 1097453"/>
                <a:gd name="connsiteX62" fmla="*/ 4099560 w 9060180"/>
                <a:gd name="connsiteY62" fmla="*/ 647817 h 1097453"/>
                <a:gd name="connsiteX63" fmla="*/ 4168140 w 9060180"/>
                <a:gd name="connsiteY63" fmla="*/ 884037 h 1097453"/>
                <a:gd name="connsiteX64" fmla="*/ 4168140 w 9060180"/>
                <a:gd name="connsiteY64" fmla="*/ 884037 h 1097453"/>
                <a:gd name="connsiteX65" fmla="*/ 4206240 w 9060180"/>
                <a:gd name="connsiteY65" fmla="*/ 960237 h 1097453"/>
                <a:gd name="connsiteX66" fmla="*/ 4251960 w 9060180"/>
                <a:gd name="connsiteY66" fmla="*/ 815457 h 1097453"/>
                <a:gd name="connsiteX67" fmla="*/ 4259580 w 9060180"/>
                <a:gd name="connsiteY67" fmla="*/ 670677 h 1097453"/>
                <a:gd name="connsiteX68" fmla="*/ 4297680 w 9060180"/>
                <a:gd name="connsiteY68" fmla="*/ 655437 h 1097453"/>
                <a:gd name="connsiteX69" fmla="*/ 4358640 w 9060180"/>
                <a:gd name="connsiteY69" fmla="*/ 838317 h 1097453"/>
                <a:gd name="connsiteX70" fmla="*/ 4396740 w 9060180"/>
                <a:gd name="connsiteY70" fmla="*/ 944997 h 1097453"/>
                <a:gd name="connsiteX71" fmla="*/ 4488180 w 9060180"/>
                <a:gd name="connsiteY71" fmla="*/ 594477 h 1097453"/>
                <a:gd name="connsiteX72" fmla="*/ 4602480 w 9060180"/>
                <a:gd name="connsiteY72" fmla="*/ 884037 h 1097453"/>
                <a:gd name="connsiteX73" fmla="*/ 4716780 w 9060180"/>
                <a:gd name="connsiteY73" fmla="*/ 525897 h 1097453"/>
                <a:gd name="connsiteX74" fmla="*/ 4861560 w 9060180"/>
                <a:gd name="connsiteY74" fmla="*/ 830697 h 1097453"/>
                <a:gd name="connsiteX75" fmla="*/ 5029200 w 9060180"/>
                <a:gd name="connsiteY75" fmla="*/ 464937 h 1097453"/>
                <a:gd name="connsiteX76" fmla="*/ 5227320 w 9060180"/>
                <a:gd name="connsiteY76" fmla="*/ 769737 h 1097453"/>
                <a:gd name="connsiteX77" fmla="*/ 5425440 w 9060180"/>
                <a:gd name="connsiteY77" fmla="*/ 358257 h 1097453"/>
                <a:gd name="connsiteX78" fmla="*/ 5623560 w 9060180"/>
                <a:gd name="connsiteY78" fmla="*/ 670677 h 1097453"/>
                <a:gd name="connsiteX79" fmla="*/ 5829300 w 9060180"/>
                <a:gd name="connsiteY79" fmla="*/ 297297 h 1097453"/>
                <a:gd name="connsiteX80" fmla="*/ 6019800 w 9060180"/>
                <a:gd name="connsiteY80" fmla="*/ 579237 h 1097453"/>
                <a:gd name="connsiteX81" fmla="*/ 6217920 w 9060180"/>
                <a:gd name="connsiteY81" fmla="*/ 236337 h 1097453"/>
                <a:gd name="connsiteX82" fmla="*/ 6416040 w 9060180"/>
                <a:gd name="connsiteY82" fmla="*/ 487797 h 1097453"/>
                <a:gd name="connsiteX83" fmla="*/ 6560820 w 9060180"/>
                <a:gd name="connsiteY83" fmla="*/ 221097 h 1097453"/>
                <a:gd name="connsiteX84" fmla="*/ 6675120 w 9060180"/>
                <a:gd name="connsiteY84" fmla="*/ 381117 h 1097453"/>
                <a:gd name="connsiteX85" fmla="*/ 6728460 w 9060180"/>
                <a:gd name="connsiteY85" fmla="*/ 381117 h 1097453"/>
                <a:gd name="connsiteX86" fmla="*/ 6957060 w 9060180"/>
                <a:gd name="connsiteY86" fmla="*/ 434457 h 1097453"/>
                <a:gd name="connsiteX87" fmla="*/ 7277100 w 9060180"/>
                <a:gd name="connsiteY87" fmla="*/ 464937 h 1097453"/>
                <a:gd name="connsiteX88" fmla="*/ 7612380 w 9060180"/>
                <a:gd name="connsiteY88" fmla="*/ 426837 h 1097453"/>
                <a:gd name="connsiteX89" fmla="*/ 7787640 w 9060180"/>
                <a:gd name="connsiteY89" fmla="*/ 304917 h 1097453"/>
                <a:gd name="connsiteX90" fmla="*/ 7909560 w 9060180"/>
                <a:gd name="connsiteY90" fmla="*/ 274437 h 1097453"/>
                <a:gd name="connsiteX91" fmla="*/ 7932420 w 9060180"/>
                <a:gd name="connsiteY91" fmla="*/ 381117 h 1097453"/>
                <a:gd name="connsiteX92" fmla="*/ 8008620 w 9060180"/>
                <a:gd name="connsiteY92" fmla="*/ 152517 h 1097453"/>
                <a:gd name="connsiteX93" fmla="*/ 8107680 w 9060180"/>
                <a:gd name="connsiteY93" fmla="*/ 419217 h 1097453"/>
                <a:gd name="connsiteX94" fmla="*/ 8199120 w 9060180"/>
                <a:gd name="connsiteY94" fmla="*/ 198237 h 1097453"/>
                <a:gd name="connsiteX95" fmla="*/ 8260080 w 9060180"/>
                <a:gd name="connsiteY95" fmla="*/ 297297 h 1097453"/>
                <a:gd name="connsiteX96" fmla="*/ 8389620 w 9060180"/>
                <a:gd name="connsiteY96" fmla="*/ 297297 h 1097453"/>
                <a:gd name="connsiteX97" fmla="*/ 8580120 w 9060180"/>
                <a:gd name="connsiteY97" fmla="*/ 365877 h 1097453"/>
                <a:gd name="connsiteX98" fmla="*/ 8747760 w 9060180"/>
                <a:gd name="connsiteY98" fmla="*/ 388737 h 1097453"/>
                <a:gd name="connsiteX99" fmla="*/ 8938260 w 9060180"/>
                <a:gd name="connsiteY99" fmla="*/ 335397 h 1097453"/>
                <a:gd name="connsiteX100" fmla="*/ 9060180 w 9060180"/>
                <a:gd name="connsiteY100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54780 w 9060180"/>
                <a:gd name="connsiteY55" fmla="*/ 754497 h 1097453"/>
                <a:gd name="connsiteX56" fmla="*/ 3962400 w 9060180"/>
                <a:gd name="connsiteY56" fmla="*/ 853557 h 1097453"/>
                <a:gd name="connsiteX57" fmla="*/ 3977640 w 9060180"/>
                <a:gd name="connsiteY57" fmla="*/ 922137 h 1097453"/>
                <a:gd name="connsiteX58" fmla="*/ 4008120 w 9060180"/>
                <a:gd name="connsiteY58" fmla="*/ 990717 h 1097453"/>
                <a:gd name="connsiteX59" fmla="*/ 4061460 w 9060180"/>
                <a:gd name="connsiteY59" fmla="*/ 845937 h 1097453"/>
                <a:gd name="connsiteX60" fmla="*/ 4061460 w 9060180"/>
                <a:gd name="connsiteY60" fmla="*/ 731637 h 1097453"/>
                <a:gd name="connsiteX61" fmla="*/ 4099560 w 9060180"/>
                <a:gd name="connsiteY61" fmla="*/ 647817 h 1097453"/>
                <a:gd name="connsiteX62" fmla="*/ 4168140 w 9060180"/>
                <a:gd name="connsiteY62" fmla="*/ 884037 h 1097453"/>
                <a:gd name="connsiteX63" fmla="*/ 4168140 w 9060180"/>
                <a:gd name="connsiteY63" fmla="*/ 884037 h 1097453"/>
                <a:gd name="connsiteX64" fmla="*/ 4206240 w 9060180"/>
                <a:gd name="connsiteY64" fmla="*/ 960237 h 1097453"/>
                <a:gd name="connsiteX65" fmla="*/ 4251960 w 9060180"/>
                <a:gd name="connsiteY65" fmla="*/ 815457 h 1097453"/>
                <a:gd name="connsiteX66" fmla="*/ 4259580 w 9060180"/>
                <a:gd name="connsiteY66" fmla="*/ 670677 h 1097453"/>
                <a:gd name="connsiteX67" fmla="*/ 4297680 w 9060180"/>
                <a:gd name="connsiteY67" fmla="*/ 655437 h 1097453"/>
                <a:gd name="connsiteX68" fmla="*/ 4358640 w 9060180"/>
                <a:gd name="connsiteY68" fmla="*/ 838317 h 1097453"/>
                <a:gd name="connsiteX69" fmla="*/ 4396740 w 9060180"/>
                <a:gd name="connsiteY69" fmla="*/ 944997 h 1097453"/>
                <a:gd name="connsiteX70" fmla="*/ 4488180 w 9060180"/>
                <a:gd name="connsiteY70" fmla="*/ 594477 h 1097453"/>
                <a:gd name="connsiteX71" fmla="*/ 4602480 w 9060180"/>
                <a:gd name="connsiteY71" fmla="*/ 884037 h 1097453"/>
                <a:gd name="connsiteX72" fmla="*/ 4716780 w 9060180"/>
                <a:gd name="connsiteY72" fmla="*/ 525897 h 1097453"/>
                <a:gd name="connsiteX73" fmla="*/ 4861560 w 9060180"/>
                <a:gd name="connsiteY73" fmla="*/ 830697 h 1097453"/>
                <a:gd name="connsiteX74" fmla="*/ 5029200 w 9060180"/>
                <a:gd name="connsiteY74" fmla="*/ 464937 h 1097453"/>
                <a:gd name="connsiteX75" fmla="*/ 5227320 w 9060180"/>
                <a:gd name="connsiteY75" fmla="*/ 769737 h 1097453"/>
                <a:gd name="connsiteX76" fmla="*/ 5425440 w 9060180"/>
                <a:gd name="connsiteY76" fmla="*/ 358257 h 1097453"/>
                <a:gd name="connsiteX77" fmla="*/ 5623560 w 9060180"/>
                <a:gd name="connsiteY77" fmla="*/ 670677 h 1097453"/>
                <a:gd name="connsiteX78" fmla="*/ 5829300 w 9060180"/>
                <a:gd name="connsiteY78" fmla="*/ 297297 h 1097453"/>
                <a:gd name="connsiteX79" fmla="*/ 6019800 w 9060180"/>
                <a:gd name="connsiteY79" fmla="*/ 579237 h 1097453"/>
                <a:gd name="connsiteX80" fmla="*/ 6217920 w 9060180"/>
                <a:gd name="connsiteY80" fmla="*/ 236337 h 1097453"/>
                <a:gd name="connsiteX81" fmla="*/ 6416040 w 9060180"/>
                <a:gd name="connsiteY81" fmla="*/ 487797 h 1097453"/>
                <a:gd name="connsiteX82" fmla="*/ 6560820 w 9060180"/>
                <a:gd name="connsiteY82" fmla="*/ 221097 h 1097453"/>
                <a:gd name="connsiteX83" fmla="*/ 6675120 w 9060180"/>
                <a:gd name="connsiteY83" fmla="*/ 381117 h 1097453"/>
                <a:gd name="connsiteX84" fmla="*/ 6728460 w 9060180"/>
                <a:gd name="connsiteY84" fmla="*/ 381117 h 1097453"/>
                <a:gd name="connsiteX85" fmla="*/ 6957060 w 9060180"/>
                <a:gd name="connsiteY85" fmla="*/ 434457 h 1097453"/>
                <a:gd name="connsiteX86" fmla="*/ 7277100 w 9060180"/>
                <a:gd name="connsiteY86" fmla="*/ 464937 h 1097453"/>
                <a:gd name="connsiteX87" fmla="*/ 7612380 w 9060180"/>
                <a:gd name="connsiteY87" fmla="*/ 426837 h 1097453"/>
                <a:gd name="connsiteX88" fmla="*/ 7787640 w 9060180"/>
                <a:gd name="connsiteY88" fmla="*/ 304917 h 1097453"/>
                <a:gd name="connsiteX89" fmla="*/ 7909560 w 9060180"/>
                <a:gd name="connsiteY89" fmla="*/ 274437 h 1097453"/>
                <a:gd name="connsiteX90" fmla="*/ 7932420 w 9060180"/>
                <a:gd name="connsiteY90" fmla="*/ 381117 h 1097453"/>
                <a:gd name="connsiteX91" fmla="*/ 8008620 w 9060180"/>
                <a:gd name="connsiteY91" fmla="*/ 152517 h 1097453"/>
                <a:gd name="connsiteX92" fmla="*/ 8107680 w 9060180"/>
                <a:gd name="connsiteY92" fmla="*/ 419217 h 1097453"/>
                <a:gd name="connsiteX93" fmla="*/ 8199120 w 9060180"/>
                <a:gd name="connsiteY93" fmla="*/ 198237 h 1097453"/>
                <a:gd name="connsiteX94" fmla="*/ 8260080 w 9060180"/>
                <a:gd name="connsiteY94" fmla="*/ 297297 h 1097453"/>
                <a:gd name="connsiteX95" fmla="*/ 8389620 w 9060180"/>
                <a:gd name="connsiteY95" fmla="*/ 297297 h 1097453"/>
                <a:gd name="connsiteX96" fmla="*/ 8580120 w 9060180"/>
                <a:gd name="connsiteY96" fmla="*/ 365877 h 1097453"/>
                <a:gd name="connsiteX97" fmla="*/ 8747760 w 9060180"/>
                <a:gd name="connsiteY97" fmla="*/ 388737 h 1097453"/>
                <a:gd name="connsiteX98" fmla="*/ 8938260 w 9060180"/>
                <a:gd name="connsiteY98" fmla="*/ 335397 h 1097453"/>
                <a:gd name="connsiteX99" fmla="*/ 9060180 w 9060180"/>
                <a:gd name="connsiteY99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62400 w 9060180"/>
                <a:gd name="connsiteY55" fmla="*/ 853557 h 1097453"/>
                <a:gd name="connsiteX56" fmla="*/ 3977640 w 9060180"/>
                <a:gd name="connsiteY56" fmla="*/ 922137 h 1097453"/>
                <a:gd name="connsiteX57" fmla="*/ 4008120 w 9060180"/>
                <a:gd name="connsiteY57" fmla="*/ 990717 h 1097453"/>
                <a:gd name="connsiteX58" fmla="*/ 4061460 w 9060180"/>
                <a:gd name="connsiteY58" fmla="*/ 845937 h 1097453"/>
                <a:gd name="connsiteX59" fmla="*/ 4061460 w 9060180"/>
                <a:gd name="connsiteY59" fmla="*/ 731637 h 1097453"/>
                <a:gd name="connsiteX60" fmla="*/ 4099560 w 9060180"/>
                <a:gd name="connsiteY60" fmla="*/ 647817 h 1097453"/>
                <a:gd name="connsiteX61" fmla="*/ 4168140 w 9060180"/>
                <a:gd name="connsiteY61" fmla="*/ 884037 h 1097453"/>
                <a:gd name="connsiteX62" fmla="*/ 4168140 w 9060180"/>
                <a:gd name="connsiteY62" fmla="*/ 884037 h 1097453"/>
                <a:gd name="connsiteX63" fmla="*/ 4206240 w 9060180"/>
                <a:gd name="connsiteY63" fmla="*/ 960237 h 1097453"/>
                <a:gd name="connsiteX64" fmla="*/ 4251960 w 9060180"/>
                <a:gd name="connsiteY64" fmla="*/ 815457 h 1097453"/>
                <a:gd name="connsiteX65" fmla="*/ 4259580 w 9060180"/>
                <a:gd name="connsiteY65" fmla="*/ 670677 h 1097453"/>
                <a:gd name="connsiteX66" fmla="*/ 4297680 w 9060180"/>
                <a:gd name="connsiteY66" fmla="*/ 655437 h 1097453"/>
                <a:gd name="connsiteX67" fmla="*/ 4358640 w 9060180"/>
                <a:gd name="connsiteY67" fmla="*/ 838317 h 1097453"/>
                <a:gd name="connsiteX68" fmla="*/ 4396740 w 9060180"/>
                <a:gd name="connsiteY68" fmla="*/ 944997 h 1097453"/>
                <a:gd name="connsiteX69" fmla="*/ 4488180 w 9060180"/>
                <a:gd name="connsiteY69" fmla="*/ 594477 h 1097453"/>
                <a:gd name="connsiteX70" fmla="*/ 4602480 w 9060180"/>
                <a:gd name="connsiteY70" fmla="*/ 884037 h 1097453"/>
                <a:gd name="connsiteX71" fmla="*/ 4716780 w 9060180"/>
                <a:gd name="connsiteY71" fmla="*/ 525897 h 1097453"/>
                <a:gd name="connsiteX72" fmla="*/ 4861560 w 9060180"/>
                <a:gd name="connsiteY72" fmla="*/ 830697 h 1097453"/>
                <a:gd name="connsiteX73" fmla="*/ 5029200 w 9060180"/>
                <a:gd name="connsiteY73" fmla="*/ 464937 h 1097453"/>
                <a:gd name="connsiteX74" fmla="*/ 5227320 w 9060180"/>
                <a:gd name="connsiteY74" fmla="*/ 769737 h 1097453"/>
                <a:gd name="connsiteX75" fmla="*/ 5425440 w 9060180"/>
                <a:gd name="connsiteY75" fmla="*/ 358257 h 1097453"/>
                <a:gd name="connsiteX76" fmla="*/ 5623560 w 9060180"/>
                <a:gd name="connsiteY76" fmla="*/ 670677 h 1097453"/>
                <a:gd name="connsiteX77" fmla="*/ 5829300 w 9060180"/>
                <a:gd name="connsiteY77" fmla="*/ 297297 h 1097453"/>
                <a:gd name="connsiteX78" fmla="*/ 6019800 w 9060180"/>
                <a:gd name="connsiteY78" fmla="*/ 579237 h 1097453"/>
                <a:gd name="connsiteX79" fmla="*/ 6217920 w 9060180"/>
                <a:gd name="connsiteY79" fmla="*/ 236337 h 1097453"/>
                <a:gd name="connsiteX80" fmla="*/ 6416040 w 9060180"/>
                <a:gd name="connsiteY80" fmla="*/ 487797 h 1097453"/>
                <a:gd name="connsiteX81" fmla="*/ 6560820 w 9060180"/>
                <a:gd name="connsiteY81" fmla="*/ 221097 h 1097453"/>
                <a:gd name="connsiteX82" fmla="*/ 6675120 w 9060180"/>
                <a:gd name="connsiteY82" fmla="*/ 381117 h 1097453"/>
                <a:gd name="connsiteX83" fmla="*/ 6728460 w 9060180"/>
                <a:gd name="connsiteY83" fmla="*/ 381117 h 1097453"/>
                <a:gd name="connsiteX84" fmla="*/ 6957060 w 9060180"/>
                <a:gd name="connsiteY84" fmla="*/ 434457 h 1097453"/>
                <a:gd name="connsiteX85" fmla="*/ 7277100 w 9060180"/>
                <a:gd name="connsiteY85" fmla="*/ 464937 h 1097453"/>
                <a:gd name="connsiteX86" fmla="*/ 7612380 w 9060180"/>
                <a:gd name="connsiteY86" fmla="*/ 426837 h 1097453"/>
                <a:gd name="connsiteX87" fmla="*/ 7787640 w 9060180"/>
                <a:gd name="connsiteY87" fmla="*/ 304917 h 1097453"/>
                <a:gd name="connsiteX88" fmla="*/ 7909560 w 9060180"/>
                <a:gd name="connsiteY88" fmla="*/ 274437 h 1097453"/>
                <a:gd name="connsiteX89" fmla="*/ 7932420 w 9060180"/>
                <a:gd name="connsiteY89" fmla="*/ 381117 h 1097453"/>
                <a:gd name="connsiteX90" fmla="*/ 8008620 w 9060180"/>
                <a:gd name="connsiteY90" fmla="*/ 152517 h 1097453"/>
                <a:gd name="connsiteX91" fmla="*/ 8107680 w 9060180"/>
                <a:gd name="connsiteY91" fmla="*/ 419217 h 1097453"/>
                <a:gd name="connsiteX92" fmla="*/ 8199120 w 9060180"/>
                <a:gd name="connsiteY92" fmla="*/ 198237 h 1097453"/>
                <a:gd name="connsiteX93" fmla="*/ 8260080 w 9060180"/>
                <a:gd name="connsiteY93" fmla="*/ 297297 h 1097453"/>
                <a:gd name="connsiteX94" fmla="*/ 8389620 w 9060180"/>
                <a:gd name="connsiteY94" fmla="*/ 297297 h 1097453"/>
                <a:gd name="connsiteX95" fmla="*/ 8580120 w 9060180"/>
                <a:gd name="connsiteY95" fmla="*/ 365877 h 1097453"/>
                <a:gd name="connsiteX96" fmla="*/ 8747760 w 9060180"/>
                <a:gd name="connsiteY96" fmla="*/ 388737 h 1097453"/>
                <a:gd name="connsiteX97" fmla="*/ 8938260 w 9060180"/>
                <a:gd name="connsiteY97" fmla="*/ 335397 h 1097453"/>
                <a:gd name="connsiteX98" fmla="*/ 9060180 w 9060180"/>
                <a:gd name="connsiteY98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77640 w 9060180"/>
                <a:gd name="connsiteY55" fmla="*/ 922137 h 1097453"/>
                <a:gd name="connsiteX56" fmla="*/ 4008120 w 9060180"/>
                <a:gd name="connsiteY56" fmla="*/ 990717 h 1097453"/>
                <a:gd name="connsiteX57" fmla="*/ 4061460 w 9060180"/>
                <a:gd name="connsiteY57" fmla="*/ 845937 h 1097453"/>
                <a:gd name="connsiteX58" fmla="*/ 4061460 w 9060180"/>
                <a:gd name="connsiteY58" fmla="*/ 731637 h 1097453"/>
                <a:gd name="connsiteX59" fmla="*/ 4099560 w 9060180"/>
                <a:gd name="connsiteY59" fmla="*/ 647817 h 1097453"/>
                <a:gd name="connsiteX60" fmla="*/ 4168140 w 9060180"/>
                <a:gd name="connsiteY60" fmla="*/ 884037 h 1097453"/>
                <a:gd name="connsiteX61" fmla="*/ 4168140 w 9060180"/>
                <a:gd name="connsiteY61" fmla="*/ 884037 h 1097453"/>
                <a:gd name="connsiteX62" fmla="*/ 4206240 w 9060180"/>
                <a:gd name="connsiteY62" fmla="*/ 960237 h 1097453"/>
                <a:gd name="connsiteX63" fmla="*/ 4251960 w 9060180"/>
                <a:gd name="connsiteY63" fmla="*/ 815457 h 1097453"/>
                <a:gd name="connsiteX64" fmla="*/ 4259580 w 9060180"/>
                <a:gd name="connsiteY64" fmla="*/ 670677 h 1097453"/>
                <a:gd name="connsiteX65" fmla="*/ 4297680 w 9060180"/>
                <a:gd name="connsiteY65" fmla="*/ 655437 h 1097453"/>
                <a:gd name="connsiteX66" fmla="*/ 4358640 w 9060180"/>
                <a:gd name="connsiteY66" fmla="*/ 838317 h 1097453"/>
                <a:gd name="connsiteX67" fmla="*/ 4396740 w 9060180"/>
                <a:gd name="connsiteY67" fmla="*/ 944997 h 1097453"/>
                <a:gd name="connsiteX68" fmla="*/ 4488180 w 9060180"/>
                <a:gd name="connsiteY68" fmla="*/ 594477 h 1097453"/>
                <a:gd name="connsiteX69" fmla="*/ 4602480 w 9060180"/>
                <a:gd name="connsiteY69" fmla="*/ 884037 h 1097453"/>
                <a:gd name="connsiteX70" fmla="*/ 4716780 w 9060180"/>
                <a:gd name="connsiteY70" fmla="*/ 525897 h 1097453"/>
                <a:gd name="connsiteX71" fmla="*/ 4861560 w 9060180"/>
                <a:gd name="connsiteY71" fmla="*/ 830697 h 1097453"/>
                <a:gd name="connsiteX72" fmla="*/ 5029200 w 9060180"/>
                <a:gd name="connsiteY72" fmla="*/ 464937 h 1097453"/>
                <a:gd name="connsiteX73" fmla="*/ 5227320 w 9060180"/>
                <a:gd name="connsiteY73" fmla="*/ 769737 h 1097453"/>
                <a:gd name="connsiteX74" fmla="*/ 5425440 w 9060180"/>
                <a:gd name="connsiteY74" fmla="*/ 358257 h 1097453"/>
                <a:gd name="connsiteX75" fmla="*/ 5623560 w 9060180"/>
                <a:gd name="connsiteY75" fmla="*/ 670677 h 1097453"/>
                <a:gd name="connsiteX76" fmla="*/ 5829300 w 9060180"/>
                <a:gd name="connsiteY76" fmla="*/ 297297 h 1097453"/>
                <a:gd name="connsiteX77" fmla="*/ 6019800 w 9060180"/>
                <a:gd name="connsiteY77" fmla="*/ 579237 h 1097453"/>
                <a:gd name="connsiteX78" fmla="*/ 6217920 w 9060180"/>
                <a:gd name="connsiteY78" fmla="*/ 236337 h 1097453"/>
                <a:gd name="connsiteX79" fmla="*/ 6416040 w 9060180"/>
                <a:gd name="connsiteY79" fmla="*/ 487797 h 1097453"/>
                <a:gd name="connsiteX80" fmla="*/ 6560820 w 9060180"/>
                <a:gd name="connsiteY80" fmla="*/ 221097 h 1097453"/>
                <a:gd name="connsiteX81" fmla="*/ 6675120 w 9060180"/>
                <a:gd name="connsiteY81" fmla="*/ 381117 h 1097453"/>
                <a:gd name="connsiteX82" fmla="*/ 6728460 w 9060180"/>
                <a:gd name="connsiteY82" fmla="*/ 381117 h 1097453"/>
                <a:gd name="connsiteX83" fmla="*/ 6957060 w 9060180"/>
                <a:gd name="connsiteY83" fmla="*/ 434457 h 1097453"/>
                <a:gd name="connsiteX84" fmla="*/ 7277100 w 9060180"/>
                <a:gd name="connsiteY84" fmla="*/ 464937 h 1097453"/>
                <a:gd name="connsiteX85" fmla="*/ 7612380 w 9060180"/>
                <a:gd name="connsiteY85" fmla="*/ 426837 h 1097453"/>
                <a:gd name="connsiteX86" fmla="*/ 7787640 w 9060180"/>
                <a:gd name="connsiteY86" fmla="*/ 304917 h 1097453"/>
                <a:gd name="connsiteX87" fmla="*/ 7909560 w 9060180"/>
                <a:gd name="connsiteY87" fmla="*/ 274437 h 1097453"/>
                <a:gd name="connsiteX88" fmla="*/ 7932420 w 9060180"/>
                <a:gd name="connsiteY88" fmla="*/ 381117 h 1097453"/>
                <a:gd name="connsiteX89" fmla="*/ 8008620 w 9060180"/>
                <a:gd name="connsiteY89" fmla="*/ 152517 h 1097453"/>
                <a:gd name="connsiteX90" fmla="*/ 8107680 w 9060180"/>
                <a:gd name="connsiteY90" fmla="*/ 419217 h 1097453"/>
                <a:gd name="connsiteX91" fmla="*/ 8199120 w 9060180"/>
                <a:gd name="connsiteY91" fmla="*/ 198237 h 1097453"/>
                <a:gd name="connsiteX92" fmla="*/ 8260080 w 9060180"/>
                <a:gd name="connsiteY92" fmla="*/ 297297 h 1097453"/>
                <a:gd name="connsiteX93" fmla="*/ 8389620 w 9060180"/>
                <a:gd name="connsiteY93" fmla="*/ 297297 h 1097453"/>
                <a:gd name="connsiteX94" fmla="*/ 8580120 w 9060180"/>
                <a:gd name="connsiteY94" fmla="*/ 365877 h 1097453"/>
                <a:gd name="connsiteX95" fmla="*/ 8747760 w 9060180"/>
                <a:gd name="connsiteY95" fmla="*/ 388737 h 1097453"/>
                <a:gd name="connsiteX96" fmla="*/ 8938260 w 9060180"/>
                <a:gd name="connsiteY96" fmla="*/ 335397 h 1097453"/>
                <a:gd name="connsiteX97" fmla="*/ 9060180 w 9060180"/>
                <a:gd name="connsiteY97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61460 w 9060180"/>
                <a:gd name="connsiteY56" fmla="*/ 845937 h 1097453"/>
                <a:gd name="connsiteX57" fmla="*/ 4061460 w 9060180"/>
                <a:gd name="connsiteY57" fmla="*/ 731637 h 1097453"/>
                <a:gd name="connsiteX58" fmla="*/ 4099560 w 9060180"/>
                <a:gd name="connsiteY58" fmla="*/ 647817 h 1097453"/>
                <a:gd name="connsiteX59" fmla="*/ 4168140 w 9060180"/>
                <a:gd name="connsiteY59" fmla="*/ 884037 h 1097453"/>
                <a:gd name="connsiteX60" fmla="*/ 4168140 w 9060180"/>
                <a:gd name="connsiteY60" fmla="*/ 884037 h 1097453"/>
                <a:gd name="connsiteX61" fmla="*/ 4206240 w 9060180"/>
                <a:gd name="connsiteY61" fmla="*/ 960237 h 1097453"/>
                <a:gd name="connsiteX62" fmla="*/ 4251960 w 9060180"/>
                <a:gd name="connsiteY62" fmla="*/ 815457 h 1097453"/>
                <a:gd name="connsiteX63" fmla="*/ 4259580 w 9060180"/>
                <a:gd name="connsiteY63" fmla="*/ 670677 h 1097453"/>
                <a:gd name="connsiteX64" fmla="*/ 4297680 w 9060180"/>
                <a:gd name="connsiteY64" fmla="*/ 655437 h 1097453"/>
                <a:gd name="connsiteX65" fmla="*/ 4358640 w 9060180"/>
                <a:gd name="connsiteY65" fmla="*/ 838317 h 1097453"/>
                <a:gd name="connsiteX66" fmla="*/ 4396740 w 9060180"/>
                <a:gd name="connsiteY66" fmla="*/ 944997 h 1097453"/>
                <a:gd name="connsiteX67" fmla="*/ 4488180 w 9060180"/>
                <a:gd name="connsiteY67" fmla="*/ 594477 h 1097453"/>
                <a:gd name="connsiteX68" fmla="*/ 4602480 w 9060180"/>
                <a:gd name="connsiteY68" fmla="*/ 884037 h 1097453"/>
                <a:gd name="connsiteX69" fmla="*/ 4716780 w 9060180"/>
                <a:gd name="connsiteY69" fmla="*/ 525897 h 1097453"/>
                <a:gd name="connsiteX70" fmla="*/ 4861560 w 9060180"/>
                <a:gd name="connsiteY70" fmla="*/ 830697 h 1097453"/>
                <a:gd name="connsiteX71" fmla="*/ 5029200 w 9060180"/>
                <a:gd name="connsiteY71" fmla="*/ 464937 h 1097453"/>
                <a:gd name="connsiteX72" fmla="*/ 5227320 w 9060180"/>
                <a:gd name="connsiteY72" fmla="*/ 769737 h 1097453"/>
                <a:gd name="connsiteX73" fmla="*/ 5425440 w 9060180"/>
                <a:gd name="connsiteY73" fmla="*/ 358257 h 1097453"/>
                <a:gd name="connsiteX74" fmla="*/ 5623560 w 9060180"/>
                <a:gd name="connsiteY74" fmla="*/ 670677 h 1097453"/>
                <a:gd name="connsiteX75" fmla="*/ 5829300 w 9060180"/>
                <a:gd name="connsiteY75" fmla="*/ 297297 h 1097453"/>
                <a:gd name="connsiteX76" fmla="*/ 6019800 w 9060180"/>
                <a:gd name="connsiteY76" fmla="*/ 579237 h 1097453"/>
                <a:gd name="connsiteX77" fmla="*/ 6217920 w 9060180"/>
                <a:gd name="connsiteY77" fmla="*/ 236337 h 1097453"/>
                <a:gd name="connsiteX78" fmla="*/ 6416040 w 9060180"/>
                <a:gd name="connsiteY78" fmla="*/ 487797 h 1097453"/>
                <a:gd name="connsiteX79" fmla="*/ 6560820 w 9060180"/>
                <a:gd name="connsiteY79" fmla="*/ 221097 h 1097453"/>
                <a:gd name="connsiteX80" fmla="*/ 6675120 w 9060180"/>
                <a:gd name="connsiteY80" fmla="*/ 381117 h 1097453"/>
                <a:gd name="connsiteX81" fmla="*/ 6728460 w 9060180"/>
                <a:gd name="connsiteY81" fmla="*/ 381117 h 1097453"/>
                <a:gd name="connsiteX82" fmla="*/ 6957060 w 9060180"/>
                <a:gd name="connsiteY82" fmla="*/ 434457 h 1097453"/>
                <a:gd name="connsiteX83" fmla="*/ 7277100 w 9060180"/>
                <a:gd name="connsiteY83" fmla="*/ 464937 h 1097453"/>
                <a:gd name="connsiteX84" fmla="*/ 7612380 w 9060180"/>
                <a:gd name="connsiteY84" fmla="*/ 426837 h 1097453"/>
                <a:gd name="connsiteX85" fmla="*/ 7787640 w 9060180"/>
                <a:gd name="connsiteY85" fmla="*/ 304917 h 1097453"/>
                <a:gd name="connsiteX86" fmla="*/ 7909560 w 9060180"/>
                <a:gd name="connsiteY86" fmla="*/ 274437 h 1097453"/>
                <a:gd name="connsiteX87" fmla="*/ 7932420 w 9060180"/>
                <a:gd name="connsiteY87" fmla="*/ 381117 h 1097453"/>
                <a:gd name="connsiteX88" fmla="*/ 8008620 w 9060180"/>
                <a:gd name="connsiteY88" fmla="*/ 152517 h 1097453"/>
                <a:gd name="connsiteX89" fmla="*/ 8107680 w 9060180"/>
                <a:gd name="connsiteY89" fmla="*/ 419217 h 1097453"/>
                <a:gd name="connsiteX90" fmla="*/ 8199120 w 9060180"/>
                <a:gd name="connsiteY90" fmla="*/ 198237 h 1097453"/>
                <a:gd name="connsiteX91" fmla="*/ 8260080 w 9060180"/>
                <a:gd name="connsiteY91" fmla="*/ 297297 h 1097453"/>
                <a:gd name="connsiteX92" fmla="*/ 8389620 w 9060180"/>
                <a:gd name="connsiteY92" fmla="*/ 297297 h 1097453"/>
                <a:gd name="connsiteX93" fmla="*/ 8580120 w 9060180"/>
                <a:gd name="connsiteY93" fmla="*/ 365877 h 1097453"/>
                <a:gd name="connsiteX94" fmla="*/ 8747760 w 9060180"/>
                <a:gd name="connsiteY94" fmla="*/ 388737 h 1097453"/>
                <a:gd name="connsiteX95" fmla="*/ 8938260 w 9060180"/>
                <a:gd name="connsiteY95" fmla="*/ 335397 h 1097453"/>
                <a:gd name="connsiteX96" fmla="*/ 9060180 w 9060180"/>
                <a:gd name="connsiteY96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61460 w 9060180"/>
                <a:gd name="connsiteY56" fmla="*/ 731637 h 1097453"/>
                <a:gd name="connsiteX57" fmla="*/ 4099560 w 9060180"/>
                <a:gd name="connsiteY57" fmla="*/ 647817 h 1097453"/>
                <a:gd name="connsiteX58" fmla="*/ 4168140 w 9060180"/>
                <a:gd name="connsiteY58" fmla="*/ 884037 h 1097453"/>
                <a:gd name="connsiteX59" fmla="*/ 4168140 w 9060180"/>
                <a:gd name="connsiteY59" fmla="*/ 884037 h 1097453"/>
                <a:gd name="connsiteX60" fmla="*/ 4206240 w 9060180"/>
                <a:gd name="connsiteY60" fmla="*/ 960237 h 1097453"/>
                <a:gd name="connsiteX61" fmla="*/ 4251960 w 9060180"/>
                <a:gd name="connsiteY61" fmla="*/ 815457 h 1097453"/>
                <a:gd name="connsiteX62" fmla="*/ 4259580 w 9060180"/>
                <a:gd name="connsiteY62" fmla="*/ 670677 h 1097453"/>
                <a:gd name="connsiteX63" fmla="*/ 4297680 w 9060180"/>
                <a:gd name="connsiteY63" fmla="*/ 655437 h 1097453"/>
                <a:gd name="connsiteX64" fmla="*/ 4358640 w 9060180"/>
                <a:gd name="connsiteY64" fmla="*/ 838317 h 1097453"/>
                <a:gd name="connsiteX65" fmla="*/ 4396740 w 9060180"/>
                <a:gd name="connsiteY65" fmla="*/ 944997 h 1097453"/>
                <a:gd name="connsiteX66" fmla="*/ 4488180 w 9060180"/>
                <a:gd name="connsiteY66" fmla="*/ 594477 h 1097453"/>
                <a:gd name="connsiteX67" fmla="*/ 4602480 w 9060180"/>
                <a:gd name="connsiteY67" fmla="*/ 884037 h 1097453"/>
                <a:gd name="connsiteX68" fmla="*/ 4716780 w 9060180"/>
                <a:gd name="connsiteY68" fmla="*/ 525897 h 1097453"/>
                <a:gd name="connsiteX69" fmla="*/ 4861560 w 9060180"/>
                <a:gd name="connsiteY69" fmla="*/ 830697 h 1097453"/>
                <a:gd name="connsiteX70" fmla="*/ 5029200 w 9060180"/>
                <a:gd name="connsiteY70" fmla="*/ 464937 h 1097453"/>
                <a:gd name="connsiteX71" fmla="*/ 5227320 w 9060180"/>
                <a:gd name="connsiteY71" fmla="*/ 769737 h 1097453"/>
                <a:gd name="connsiteX72" fmla="*/ 5425440 w 9060180"/>
                <a:gd name="connsiteY72" fmla="*/ 358257 h 1097453"/>
                <a:gd name="connsiteX73" fmla="*/ 5623560 w 9060180"/>
                <a:gd name="connsiteY73" fmla="*/ 670677 h 1097453"/>
                <a:gd name="connsiteX74" fmla="*/ 5829300 w 9060180"/>
                <a:gd name="connsiteY74" fmla="*/ 297297 h 1097453"/>
                <a:gd name="connsiteX75" fmla="*/ 6019800 w 9060180"/>
                <a:gd name="connsiteY75" fmla="*/ 579237 h 1097453"/>
                <a:gd name="connsiteX76" fmla="*/ 6217920 w 9060180"/>
                <a:gd name="connsiteY76" fmla="*/ 236337 h 1097453"/>
                <a:gd name="connsiteX77" fmla="*/ 6416040 w 9060180"/>
                <a:gd name="connsiteY77" fmla="*/ 487797 h 1097453"/>
                <a:gd name="connsiteX78" fmla="*/ 6560820 w 9060180"/>
                <a:gd name="connsiteY78" fmla="*/ 221097 h 1097453"/>
                <a:gd name="connsiteX79" fmla="*/ 6675120 w 9060180"/>
                <a:gd name="connsiteY79" fmla="*/ 381117 h 1097453"/>
                <a:gd name="connsiteX80" fmla="*/ 6728460 w 9060180"/>
                <a:gd name="connsiteY80" fmla="*/ 381117 h 1097453"/>
                <a:gd name="connsiteX81" fmla="*/ 6957060 w 9060180"/>
                <a:gd name="connsiteY81" fmla="*/ 434457 h 1097453"/>
                <a:gd name="connsiteX82" fmla="*/ 7277100 w 9060180"/>
                <a:gd name="connsiteY82" fmla="*/ 464937 h 1097453"/>
                <a:gd name="connsiteX83" fmla="*/ 7612380 w 9060180"/>
                <a:gd name="connsiteY83" fmla="*/ 426837 h 1097453"/>
                <a:gd name="connsiteX84" fmla="*/ 7787640 w 9060180"/>
                <a:gd name="connsiteY84" fmla="*/ 304917 h 1097453"/>
                <a:gd name="connsiteX85" fmla="*/ 7909560 w 9060180"/>
                <a:gd name="connsiteY85" fmla="*/ 274437 h 1097453"/>
                <a:gd name="connsiteX86" fmla="*/ 7932420 w 9060180"/>
                <a:gd name="connsiteY86" fmla="*/ 381117 h 1097453"/>
                <a:gd name="connsiteX87" fmla="*/ 8008620 w 9060180"/>
                <a:gd name="connsiteY87" fmla="*/ 152517 h 1097453"/>
                <a:gd name="connsiteX88" fmla="*/ 8107680 w 9060180"/>
                <a:gd name="connsiteY88" fmla="*/ 419217 h 1097453"/>
                <a:gd name="connsiteX89" fmla="*/ 8199120 w 9060180"/>
                <a:gd name="connsiteY89" fmla="*/ 198237 h 1097453"/>
                <a:gd name="connsiteX90" fmla="*/ 8260080 w 9060180"/>
                <a:gd name="connsiteY90" fmla="*/ 297297 h 1097453"/>
                <a:gd name="connsiteX91" fmla="*/ 8389620 w 9060180"/>
                <a:gd name="connsiteY91" fmla="*/ 297297 h 1097453"/>
                <a:gd name="connsiteX92" fmla="*/ 8580120 w 9060180"/>
                <a:gd name="connsiteY92" fmla="*/ 365877 h 1097453"/>
                <a:gd name="connsiteX93" fmla="*/ 8747760 w 9060180"/>
                <a:gd name="connsiteY93" fmla="*/ 388737 h 1097453"/>
                <a:gd name="connsiteX94" fmla="*/ 8938260 w 9060180"/>
                <a:gd name="connsiteY94" fmla="*/ 335397 h 1097453"/>
                <a:gd name="connsiteX95" fmla="*/ 9060180 w 9060180"/>
                <a:gd name="connsiteY9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168140 w 9060180"/>
                <a:gd name="connsiteY57" fmla="*/ 884037 h 1097453"/>
                <a:gd name="connsiteX58" fmla="*/ 4168140 w 9060180"/>
                <a:gd name="connsiteY58" fmla="*/ 884037 h 1097453"/>
                <a:gd name="connsiteX59" fmla="*/ 4206240 w 9060180"/>
                <a:gd name="connsiteY59" fmla="*/ 960237 h 1097453"/>
                <a:gd name="connsiteX60" fmla="*/ 4251960 w 9060180"/>
                <a:gd name="connsiteY60" fmla="*/ 815457 h 1097453"/>
                <a:gd name="connsiteX61" fmla="*/ 4259580 w 9060180"/>
                <a:gd name="connsiteY61" fmla="*/ 670677 h 1097453"/>
                <a:gd name="connsiteX62" fmla="*/ 4297680 w 9060180"/>
                <a:gd name="connsiteY62" fmla="*/ 655437 h 1097453"/>
                <a:gd name="connsiteX63" fmla="*/ 4358640 w 9060180"/>
                <a:gd name="connsiteY63" fmla="*/ 838317 h 1097453"/>
                <a:gd name="connsiteX64" fmla="*/ 4396740 w 9060180"/>
                <a:gd name="connsiteY64" fmla="*/ 944997 h 1097453"/>
                <a:gd name="connsiteX65" fmla="*/ 4488180 w 9060180"/>
                <a:gd name="connsiteY65" fmla="*/ 594477 h 1097453"/>
                <a:gd name="connsiteX66" fmla="*/ 4602480 w 9060180"/>
                <a:gd name="connsiteY66" fmla="*/ 884037 h 1097453"/>
                <a:gd name="connsiteX67" fmla="*/ 4716780 w 9060180"/>
                <a:gd name="connsiteY67" fmla="*/ 525897 h 1097453"/>
                <a:gd name="connsiteX68" fmla="*/ 4861560 w 9060180"/>
                <a:gd name="connsiteY68" fmla="*/ 830697 h 1097453"/>
                <a:gd name="connsiteX69" fmla="*/ 5029200 w 9060180"/>
                <a:gd name="connsiteY69" fmla="*/ 464937 h 1097453"/>
                <a:gd name="connsiteX70" fmla="*/ 5227320 w 9060180"/>
                <a:gd name="connsiteY70" fmla="*/ 769737 h 1097453"/>
                <a:gd name="connsiteX71" fmla="*/ 5425440 w 9060180"/>
                <a:gd name="connsiteY71" fmla="*/ 358257 h 1097453"/>
                <a:gd name="connsiteX72" fmla="*/ 5623560 w 9060180"/>
                <a:gd name="connsiteY72" fmla="*/ 670677 h 1097453"/>
                <a:gd name="connsiteX73" fmla="*/ 5829300 w 9060180"/>
                <a:gd name="connsiteY73" fmla="*/ 297297 h 1097453"/>
                <a:gd name="connsiteX74" fmla="*/ 6019800 w 9060180"/>
                <a:gd name="connsiteY74" fmla="*/ 579237 h 1097453"/>
                <a:gd name="connsiteX75" fmla="*/ 6217920 w 9060180"/>
                <a:gd name="connsiteY75" fmla="*/ 236337 h 1097453"/>
                <a:gd name="connsiteX76" fmla="*/ 6416040 w 9060180"/>
                <a:gd name="connsiteY76" fmla="*/ 487797 h 1097453"/>
                <a:gd name="connsiteX77" fmla="*/ 6560820 w 9060180"/>
                <a:gd name="connsiteY77" fmla="*/ 221097 h 1097453"/>
                <a:gd name="connsiteX78" fmla="*/ 6675120 w 9060180"/>
                <a:gd name="connsiteY78" fmla="*/ 381117 h 1097453"/>
                <a:gd name="connsiteX79" fmla="*/ 6728460 w 9060180"/>
                <a:gd name="connsiteY79" fmla="*/ 381117 h 1097453"/>
                <a:gd name="connsiteX80" fmla="*/ 6957060 w 9060180"/>
                <a:gd name="connsiteY80" fmla="*/ 434457 h 1097453"/>
                <a:gd name="connsiteX81" fmla="*/ 7277100 w 9060180"/>
                <a:gd name="connsiteY81" fmla="*/ 464937 h 1097453"/>
                <a:gd name="connsiteX82" fmla="*/ 7612380 w 9060180"/>
                <a:gd name="connsiteY82" fmla="*/ 426837 h 1097453"/>
                <a:gd name="connsiteX83" fmla="*/ 7787640 w 9060180"/>
                <a:gd name="connsiteY83" fmla="*/ 304917 h 1097453"/>
                <a:gd name="connsiteX84" fmla="*/ 7909560 w 9060180"/>
                <a:gd name="connsiteY84" fmla="*/ 274437 h 1097453"/>
                <a:gd name="connsiteX85" fmla="*/ 7932420 w 9060180"/>
                <a:gd name="connsiteY85" fmla="*/ 381117 h 1097453"/>
                <a:gd name="connsiteX86" fmla="*/ 8008620 w 9060180"/>
                <a:gd name="connsiteY86" fmla="*/ 152517 h 1097453"/>
                <a:gd name="connsiteX87" fmla="*/ 8107680 w 9060180"/>
                <a:gd name="connsiteY87" fmla="*/ 419217 h 1097453"/>
                <a:gd name="connsiteX88" fmla="*/ 8199120 w 9060180"/>
                <a:gd name="connsiteY88" fmla="*/ 198237 h 1097453"/>
                <a:gd name="connsiteX89" fmla="*/ 8260080 w 9060180"/>
                <a:gd name="connsiteY89" fmla="*/ 297297 h 1097453"/>
                <a:gd name="connsiteX90" fmla="*/ 8389620 w 9060180"/>
                <a:gd name="connsiteY90" fmla="*/ 297297 h 1097453"/>
                <a:gd name="connsiteX91" fmla="*/ 8580120 w 9060180"/>
                <a:gd name="connsiteY91" fmla="*/ 365877 h 1097453"/>
                <a:gd name="connsiteX92" fmla="*/ 8747760 w 9060180"/>
                <a:gd name="connsiteY92" fmla="*/ 388737 h 1097453"/>
                <a:gd name="connsiteX93" fmla="*/ 8938260 w 9060180"/>
                <a:gd name="connsiteY93" fmla="*/ 335397 h 1097453"/>
                <a:gd name="connsiteX94" fmla="*/ 9060180 w 9060180"/>
                <a:gd name="connsiteY9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168140 w 9060180"/>
                <a:gd name="connsiteY57" fmla="*/ 884037 h 1097453"/>
                <a:gd name="connsiteX58" fmla="*/ 4206240 w 9060180"/>
                <a:gd name="connsiteY58" fmla="*/ 960237 h 1097453"/>
                <a:gd name="connsiteX59" fmla="*/ 4251960 w 9060180"/>
                <a:gd name="connsiteY59" fmla="*/ 815457 h 1097453"/>
                <a:gd name="connsiteX60" fmla="*/ 4259580 w 9060180"/>
                <a:gd name="connsiteY60" fmla="*/ 670677 h 1097453"/>
                <a:gd name="connsiteX61" fmla="*/ 4297680 w 9060180"/>
                <a:gd name="connsiteY61" fmla="*/ 655437 h 1097453"/>
                <a:gd name="connsiteX62" fmla="*/ 4358640 w 9060180"/>
                <a:gd name="connsiteY62" fmla="*/ 838317 h 1097453"/>
                <a:gd name="connsiteX63" fmla="*/ 4396740 w 9060180"/>
                <a:gd name="connsiteY63" fmla="*/ 944997 h 1097453"/>
                <a:gd name="connsiteX64" fmla="*/ 4488180 w 9060180"/>
                <a:gd name="connsiteY64" fmla="*/ 594477 h 1097453"/>
                <a:gd name="connsiteX65" fmla="*/ 4602480 w 9060180"/>
                <a:gd name="connsiteY65" fmla="*/ 884037 h 1097453"/>
                <a:gd name="connsiteX66" fmla="*/ 4716780 w 9060180"/>
                <a:gd name="connsiteY66" fmla="*/ 525897 h 1097453"/>
                <a:gd name="connsiteX67" fmla="*/ 4861560 w 9060180"/>
                <a:gd name="connsiteY67" fmla="*/ 830697 h 1097453"/>
                <a:gd name="connsiteX68" fmla="*/ 5029200 w 9060180"/>
                <a:gd name="connsiteY68" fmla="*/ 464937 h 1097453"/>
                <a:gd name="connsiteX69" fmla="*/ 5227320 w 9060180"/>
                <a:gd name="connsiteY69" fmla="*/ 769737 h 1097453"/>
                <a:gd name="connsiteX70" fmla="*/ 5425440 w 9060180"/>
                <a:gd name="connsiteY70" fmla="*/ 358257 h 1097453"/>
                <a:gd name="connsiteX71" fmla="*/ 5623560 w 9060180"/>
                <a:gd name="connsiteY71" fmla="*/ 670677 h 1097453"/>
                <a:gd name="connsiteX72" fmla="*/ 5829300 w 9060180"/>
                <a:gd name="connsiteY72" fmla="*/ 297297 h 1097453"/>
                <a:gd name="connsiteX73" fmla="*/ 6019800 w 9060180"/>
                <a:gd name="connsiteY73" fmla="*/ 579237 h 1097453"/>
                <a:gd name="connsiteX74" fmla="*/ 6217920 w 9060180"/>
                <a:gd name="connsiteY74" fmla="*/ 236337 h 1097453"/>
                <a:gd name="connsiteX75" fmla="*/ 6416040 w 9060180"/>
                <a:gd name="connsiteY75" fmla="*/ 487797 h 1097453"/>
                <a:gd name="connsiteX76" fmla="*/ 6560820 w 9060180"/>
                <a:gd name="connsiteY76" fmla="*/ 221097 h 1097453"/>
                <a:gd name="connsiteX77" fmla="*/ 6675120 w 9060180"/>
                <a:gd name="connsiteY77" fmla="*/ 381117 h 1097453"/>
                <a:gd name="connsiteX78" fmla="*/ 6728460 w 9060180"/>
                <a:gd name="connsiteY78" fmla="*/ 381117 h 1097453"/>
                <a:gd name="connsiteX79" fmla="*/ 6957060 w 9060180"/>
                <a:gd name="connsiteY79" fmla="*/ 434457 h 1097453"/>
                <a:gd name="connsiteX80" fmla="*/ 7277100 w 9060180"/>
                <a:gd name="connsiteY80" fmla="*/ 464937 h 1097453"/>
                <a:gd name="connsiteX81" fmla="*/ 7612380 w 9060180"/>
                <a:gd name="connsiteY81" fmla="*/ 426837 h 1097453"/>
                <a:gd name="connsiteX82" fmla="*/ 7787640 w 9060180"/>
                <a:gd name="connsiteY82" fmla="*/ 304917 h 1097453"/>
                <a:gd name="connsiteX83" fmla="*/ 7909560 w 9060180"/>
                <a:gd name="connsiteY83" fmla="*/ 274437 h 1097453"/>
                <a:gd name="connsiteX84" fmla="*/ 7932420 w 9060180"/>
                <a:gd name="connsiteY84" fmla="*/ 381117 h 1097453"/>
                <a:gd name="connsiteX85" fmla="*/ 8008620 w 9060180"/>
                <a:gd name="connsiteY85" fmla="*/ 152517 h 1097453"/>
                <a:gd name="connsiteX86" fmla="*/ 8107680 w 9060180"/>
                <a:gd name="connsiteY86" fmla="*/ 419217 h 1097453"/>
                <a:gd name="connsiteX87" fmla="*/ 8199120 w 9060180"/>
                <a:gd name="connsiteY87" fmla="*/ 198237 h 1097453"/>
                <a:gd name="connsiteX88" fmla="*/ 8260080 w 9060180"/>
                <a:gd name="connsiteY88" fmla="*/ 297297 h 1097453"/>
                <a:gd name="connsiteX89" fmla="*/ 8389620 w 9060180"/>
                <a:gd name="connsiteY89" fmla="*/ 297297 h 1097453"/>
                <a:gd name="connsiteX90" fmla="*/ 8580120 w 9060180"/>
                <a:gd name="connsiteY90" fmla="*/ 365877 h 1097453"/>
                <a:gd name="connsiteX91" fmla="*/ 8747760 w 9060180"/>
                <a:gd name="connsiteY91" fmla="*/ 388737 h 1097453"/>
                <a:gd name="connsiteX92" fmla="*/ 8938260 w 9060180"/>
                <a:gd name="connsiteY92" fmla="*/ 335397 h 1097453"/>
                <a:gd name="connsiteX93" fmla="*/ 9060180 w 9060180"/>
                <a:gd name="connsiteY93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1960 w 9060180"/>
                <a:gd name="connsiteY58" fmla="*/ 815457 h 1097453"/>
                <a:gd name="connsiteX59" fmla="*/ 4259580 w 9060180"/>
                <a:gd name="connsiteY59" fmla="*/ 670677 h 1097453"/>
                <a:gd name="connsiteX60" fmla="*/ 4297680 w 9060180"/>
                <a:gd name="connsiteY60" fmla="*/ 655437 h 1097453"/>
                <a:gd name="connsiteX61" fmla="*/ 4358640 w 9060180"/>
                <a:gd name="connsiteY61" fmla="*/ 838317 h 1097453"/>
                <a:gd name="connsiteX62" fmla="*/ 4396740 w 9060180"/>
                <a:gd name="connsiteY62" fmla="*/ 944997 h 1097453"/>
                <a:gd name="connsiteX63" fmla="*/ 4488180 w 9060180"/>
                <a:gd name="connsiteY63" fmla="*/ 594477 h 1097453"/>
                <a:gd name="connsiteX64" fmla="*/ 4602480 w 9060180"/>
                <a:gd name="connsiteY64" fmla="*/ 884037 h 1097453"/>
                <a:gd name="connsiteX65" fmla="*/ 4716780 w 9060180"/>
                <a:gd name="connsiteY65" fmla="*/ 525897 h 1097453"/>
                <a:gd name="connsiteX66" fmla="*/ 4861560 w 9060180"/>
                <a:gd name="connsiteY66" fmla="*/ 830697 h 1097453"/>
                <a:gd name="connsiteX67" fmla="*/ 5029200 w 9060180"/>
                <a:gd name="connsiteY67" fmla="*/ 464937 h 1097453"/>
                <a:gd name="connsiteX68" fmla="*/ 5227320 w 9060180"/>
                <a:gd name="connsiteY68" fmla="*/ 769737 h 1097453"/>
                <a:gd name="connsiteX69" fmla="*/ 5425440 w 9060180"/>
                <a:gd name="connsiteY69" fmla="*/ 358257 h 1097453"/>
                <a:gd name="connsiteX70" fmla="*/ 5623560 w 9060180"/>
                <a:gd name="connsiteY70" fmla="*/ 670677 h 1097453"/>
                <a:gd name="connsiteX71" fmla="*/ 5829300 w 9060180"/>
                <a:gd name="connsiteY71" fmla="*/ 297297 h 1097453"/>
                <a:gd name="connsiteX72" fmla="*/ 6019800 w 9060180"/>
                <a:gd name="connsiteY72" fmla="*/ 579237 h 1097453"/>
                <a:gd name="connsiteX73" fmla="*/ 6217920 w 9060180"/>
                <a:gd name="connsiteY73" fmla="*/ 236337 h 1097453"/>
                <a:gd name="connsiteX74" fmla="*/ 6416040 w 9060180"/>
                <a:gd name="connsiteY74" fmla="*/ 487797 h 1097453"/>
                <a:gd name="connsiteX75" fmla="*/ 6560820 w 9060180"/>
                <a:gd name="connsiteY75" fmla="*/ 221097 h 1097453"/>
                <a:gd name="connsiteX76" fmla="*/ 6675120 w 9060180"/>
                <a:gd name="connsiteY76" fmla="*/ 381117 h 1097453"/>
                <a:gd name="connsiteX77" fmla="*/ 6728460 w 9060180"/>
                <a:gd name="connsiteY77" fmla="*/ 381117 h 1097453"/>
                <a:gd name="connsiteX78" fmla="*/ 6957060 w 9060180"/>
                <a:gd name="connsiteY78" fmla="*/ 434457 h 1097453"/>
                <a:gd name="connsiteX79" fmla="*/ 7277100 w 9060180"/>
                <a:gd name="connsiteY79" fmla="*/ 464937 h 1097453"/>
                <a:gd name="connsiteX80" fmla="*/ 7612380 w 9060180"/>
                <a:gd name="connsiteY80" fmla="*/ 426837 h 1097453"/>
                <a:gd name="connsiteX81" fmla="*/ 7787640 w 9060180"/>
                <a:gd name="connsiteY81" fmla="*/ 304917 h 1097453"/>
                <a:gd name="connsiteX82" fmla="*/ 7909560 w 9060180"/>
                <a:gd name="connsiteY82" fmla="*/ 274437 h 1097453"/>
                <a:gd name="connsiteX83" fmla="*/ 7932420 w 9060180"/>
                <a:gd name="connsiteY83" fmla="*/ 381117 h 1097453"/>
                <a:gd name="connsiteX84" fmla="*/ 8008620 w 9060180"/>
                <a:gd name="connsiteY84" fmla="*/ 152517 h 1097453"/>
                <a:gd name="connsiteX85" fmla="*/ 8107680 w 9060180"/>
                <a:gd name="connsiteY85" fmla="*/ 419217 h 1097453"/>
                <a:gd name="connsiteX86" fmla="*/ 8199120 w 9060180"/>
                <a:gd name="connsiteY86" fmla="*/ 198237 h 1097453"/>
                <a:gd name="connsiteX87" fmla="*/ 8260080 w 9060180"/>
                <a:gd name="connsiteY87" fmla="*/ 297297 h 1097453"/>
                <a:gd name="connsiteX88" fmla="*/ 8389620 w 9060180"/>
                <a:gd name="connsiteY88" fmla="*/ 297297 h 1097453"/>
                <a:gd name="connsiteX89" fmla="*/ 8580120 w 9060180"/>
                <a:gd name="connsiteY89" fmla="*/ 365877 h 1097453"/>
                <a:gd name="connsiteX90" fmla="*/ 8747760 w 9060180"/>
                <a:gd name="connsiteY90" fmla="*/ 388737 h 1097453"/>
                <a:gd name="connsiteX91" fmla="*/ 8938260 w 9060180"/>
                <a:gd name="connsiteY91" fmla="*/ 335397 h 1097453"/>
                <a:gd name="connsiteX92" fmla="*/ 9060180 w 9060180"/>
                <a:gd name="connsiteY92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9580 w 9060180"/>
                <a:gd name="connsiteY58" fmla="*/ 670677 h 1097453"/>
                <a:gd name="connsiteX59" fmla="*/ 4297680 w 9060180"/>
                <a:gd name="connsiteY59" fmla="*/ 655437 h 1097453"/>
                <a:gd name="connsiteX60" fmla="*/ 4358640 w 9060180"/>
                <a:gd name="connsiteY60" fmla="*/ 838317 h 1097453"/>
                <a:gd name="connsiteX61" fmla="*/ 4396740 w 9060180"/>
                <a:gd name="connsiteY61" fmla="*/ 944997 h 1097453"/>
                <a:gd name="connsiteX62" fmla="*/ 4488180 w 9060180"/>
                <a:gd name="connsiteY62" fmla="*/ 594477 h 1097453"/>
                <a:gd name="connsiteX63" fmla="*/ 4602480 w 9060180"/>
                <a:gd name="connsiteY63" fmla="*/ 884037 h 1097453"/>
                <a:gd name="connsiteX64" fmla="*/ 4716780 w 9060180"/>
                <a:gd name="connsiteY64" fmla="*/ 525897 h 1097453"/>
                <a:gd name="connsiteX65" fmla="*/ 4861560 w 9060180"/>
                <a:gd name="connsiteY65" fmla="*/ 830697 h 1097453"/>
                <a:gd name="connsiteX66" fmla="*/ 5029200 w 9060180"/>
                <a:gd name="connsiteY66" fmla="*/ 464937 h 1097453"/>
                <a:gd name="connsiteX67" fmla="*/ 5227320 w 9060180"/>
                <a:gd name="connsiteY67" fmla="*/ 769737 h 1097453"/>
                <a:gd name="connsiteX68" fmla="*/ 5425440 w 9060180"/>
                <a:gd name="connsiteY68" fmla="*/ 358257 h 1097453"/>
                <a:gd name="connsiteX69" fmla="*/ 5623560 w 9060180"/>
                <a:gd name="connsiteY69" fmla="*/ 670677 h 1097453"/>
                <a:gd name="connsiteX70" fmla="*/ 5829300 w 9060180"/>
                <a:gd name="connsiteY70" fmla="*/ 297297 h 1097453"/>
                <a:gd name="connsiteX71" fmla="*/ 6019800 w 9060180"/>
                <a:gd name="connsiteY71" fmla="*/ 579237 h 1097453"/>
                <a:gd name="connsiteX72" fmla="*/ 6217920 w 9060180"/>
                <a:gd name="connsiteY72" fmla="*/ 236337 h 1097453"/>
                <a:gd name="connsiteX73" fmla="*/ 6416040 w 9060180"/>
                <a:gd name="connsiteY73" fmla="*/ 487797 h 1097453"/>
                <a:gd name="connsiteX74" fmla="*/ 6560820 w 9060180"/>
                <a:gd name="connsiteY74" fmla="*/ 221097 h 1097453"/>
                <a:gd name="connsiteX75" fmla="*/ 6675120 w 9060180"/>
                <a:gd name="connsiteY75" fmla="*/ 381117 h 1097453"/>
                <a:gd name="connsiteX76" fmla="*/ 6728460 w 9060180"/>
                <a:gd name="connsiteY76" fmla="*/ 381117 h 1097453"/>
                <a:gd name="connsiteX77" fmla="*/ 6957060 w 9060180"/>
                <a:gd name="connsiteY77" fmla="*/ 434457 h 1097453"/>
                <a:gd name="connsiteX78" fmla="*/ 7277100 w 9060180"/>
                <a:gd name="connsiteY78" fmla="*/ 464937 h 1097453"/>
                <a:gd name="connsiteX79" fmla="*/ 7612380 w 9060180"/>
                <a:gd name="connsiteY79" fmla="*/ 426837 h 1097453"/>
                <a:gd name="connsiteX80" fmla="*/ 7787640 w 9060180"/>
                <a:gd name="connsiteY80" fmla="*/ 304917 h 1097453"/>
                <a:gd name="connsiteX81" fmla="*/ 7909560 w 9060180"/>
                <a:gd name="connsiteY81" fmla="*/ 274437 h 1097453"/>
                <a:gd name="connsiteX82" fmla="*/ 7932420 w 9060180"/>
                <a:gd name="connsiteY82" fmla="*/ 381117 h 1097453"/>
                <a:gd name="connsiteX83" fmla="*/ 8008620 w 9060180"/>
                <a:gd name="connsiteY83" fmla="*/ 152517 h 1097453"/>
                <a:gd name="connsiteX84" fmla="*/ 8107680 w 9060180"/>
                <a:gd name="connsiteY84" fmla="*/ 419217 h 1097453"/>
                <a:gd name="connsiteX85" fmla="*/ 8199120 w 9060180"/>
                <a:gd name="connsiteY85" fmla="*/ 198237 h 1097453"/>
                <a:gd name="connsiteX86" fmla="*/ 8260080 w 9060180"/>
                <a:gd name="connsiteY86" fmla="*/ 297297 h 1097453"/>
                <a:gd name="connsiteX87" fmla="*/ 8389620 w 9060180"/>
                <a:gd name="connsiteY87" fmla="*/ 297297 h 1097453"/>
                <a:gd name="connsiteX88" fmla="*/ 8580120 w 9060180"/>
                <a:gd name="connsiteY88" fmla="*/ 365877 h 1097453"/>
                <a:gd name="connsiteX89" fmla="*/ 8747760 w 9060180"/>
                <a:gd name="connsiteY89" fmla="*/ 388737 h 1097453"/>
                <a:gd name="connsiteX90" fmla="*/ 8938260 w 9060180"/>
                <a:gd name="connsiteY90" fmla="*/ 335397 h 1097453"/>
                <a:gd name="connsiteX91" fmla="*/ 9060180 w 9060180"/>
                <a:gd name="connsiteY91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9580 w 9060180"/>
                <a:gd name="connsiteY58" fmla="*/ 670677 h 1097453"/>
                <a:gd name="connsiteX59" fmla="*/ 4297680 w 9060180"/>
                <a:gd name="connsiteY59" fmla="*/ 655437 h 1097453"/>
                <a:gd name="connsiteX60" fmla="*/ 4396740 w 9060180"/>
                <a:gd name="connsiteY60" fmla="*/ 944997 h 1097453"/>
                <a:gd name="connsiteX61" fmla="*/ 4488180 w 9060180"/>
                <a:gd name="connsiteY61" fmla="*/ 594477 h 1097453"/>
                <a:gd name="connsiteX62" fmla="*/ 4602480 w 9060180"/>
                <a:gd name="connsiteY62" fmla="*/ 884037 h 1097453"/>
                <a:gd name="connsiteX63" fmla="*/ 4716780 w 9060180"/>
                <a:gd name="connsiteY63" fmla="*/ 525897 h 1097453"/>
                <a:gd name="connsiteX64" fmla="*/ 4861560 w 9060180"/>
                <a:gd name="connsiteY64" fmla="*/ 830697 h 1097453"/>
                <a:gd name="connsiteX65" fmla="*/ 5029200 w 9060180"/>
                <a:gd name="connsiteY65" fmla="*/ 464937 h 1097453"/>
                <a:gd name="connsiteX66" fmla="*/ 5227320 w 9060180"/>
                <a:gd name="connsiteY66" fmla="*/ 769737 h 1097453"/>
                <a:gd name="connsiteX67" fmla="*/ 5425440 w 9060180"/>
                <a:gd name="connsiteY67" fmla="*/ 358257 h 1097453"/>
                <a:gd name="connsiteX68" fmla="*/ 5623560 w 9060180"/>
                <a:gd name="connsiteY68" fmla="*/ 670677 h 1097453"/>
                <a:gd name="connsiteX69" fmla="*/ 5829300 w 9060180"/>
                <a:gd name="connsiteY69" fmla="*/ 297297 h 1097453"/>
                <a:gd name="connsiteX70" fmla="*/ 6019800 w 9060180"/>
                <a:gd name="connsiteY70" fmla="*/ 579237 h 1097453"/>
                <a:gd name="connsiteX71" fmla="*/ 6217920 w 9060180"/>
                <a:gd name="connsiteY71" fmla="*/ 236337 h 1097453"/>
                <a:gd name="connsiteX72" fmla="*/ 6416040 w 9060180"/>
                <a:gd name="connsiteY72" fmla="*/ 487797 h 1097453"/>
                <a:gd name="connsiteX73" fmla="*/ 6560820 w 9060180"/>
                <a:gd name="connsiteY73" fmla="*/ 221097 h 1097453"/>
                <a:gd name="connsiteX74" fmla="*/ 6675120 w 9060180"/>
                <a:gd name="connsiteY74" fmla="*/ 381117 h 1097453"/>
                <a:gd name="connsiteX75" fmla="*/ 6728460 w 9060180"/>
                <a:gd name="connsiteY75" fmla="*/ 381117 h 1097453"/>
                <a:gd name="connsiteX76" fmla="*/ 6957060 w 9060180"/>
                <a:gd name="connsiteY76" fmla="*/ 434457 h 1097453"/>
                <a:gd name="connsiteX77" fmla="*/ 7277100 w 9060180"/>
                <a:gd name="connsiteY77" fmla="*/ 464937 h 1097453"/>
                <a:gd name="connsiteX78" fmla="*/ 7612380 w 9060180"/>
                <a:gd name="connsiteY78" fmla="*/ 426837 h 1097453"/>
                <a:gd name="connsiteX79" fmla="*/ 7787640 w 9060180"/>
                <a:gd name="connsiteY79" fmla="*/ 304917 h 1097453"/>
                <a:gd name="connsiteX80" fmla="*/ 7909560 w 9060180"/>
                <a:gd name="connsiteY80" fmla="*/ 274437 h 1097453"/>
                <a:gd name="connsiteX81" fmla="*/ 7932420 w 9060180"/>
                <a:gd name="connsiteY81" fmla="*/ 381117 h 1097453"/>
                <a:gd name="connsiteX82" fmla="*/ 8008620 w 9060180"/>
                <a:gd name="connsiteY82" fmla="*/ 152517 h 1097453"/>
                <a:gd name="connsiteX83" fmla="*/ 8107680 w 9060180"/>
                <a:gd name="connsiteY83" fmla="*/ 419217 h 1097453"/>
                <a:gd name="connsiteX84" fmla="*/ 8199120 w 9060180"/>
                <a:gd name="connsiteY84" fmla="*/ 198237 h 1097453"/>
                <a:gd name="connsiteX85" fmla="*/ 8260080 w 9060180"/>
                <a:gd name="connsiteY85" fmla="*/ 297297 h 1097453"/>
                <a:gd name="connsiteX86" fmla="*/ 8389620 w 9060180"/>
                <a:gd name="connsiteY86" fmla="*/ 297297 h 1097453"/>
                <a:gd name="connsiteX87" fmla="*/ 8580120 w 9060180"/>
                <a:gd name="connsiteY87" fmla="*/ 365877 h 1097453"/>
                <a:gd name="connsiteX88" fmla="*/ 8747760 w 9060180"/>
                <a:gd name="connsiteY88" fmla="*/ 388737 h 1097453"/>
                <a:gd name="connsiteX89" fmla="*/ 8938260 w 9060180"/>
                <a:gd name="connsiteY89" fmla="*/ 335397 h 1097453"/>
                <a:gd name="connsiteX90" fmla="*/ 9060180 w 9060180"/>
                <a:gd name="connsiteY90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97680 w 9060180"/>
                <a:gd name="connsiteY58" fmla="*/ 655437 h 1097453"/>
                <a:gd name="connsiteX59" fmla="*/ 4396740 w 9060180"/>
                <a:gd name="connsiteY59" fmla="*/ 944997 h 1097453"/>
                <a:gd name="connsiteX60" fmla="*/ 4488180 w 9060180"/>
                <a:gd name="connsiteY60" fmla="*/ 594477 h 1097453"/>
                <a:gd name="connsiteX61" fmla="*/ 4602480 w 9060180"/>
                <a:gd name="connsiteY61" fmla="*/ 884037 h 1097453"/>
                <a:gd name="connsiteX62" fmla="*/ 4716780 w 9060180"/>
                <a:gd name="connsiteY62" fmla="*/ 525897 h 1097453"/>
                <a:gd name="connsiteX63" fmla="*/ 4861560 w 9060180"/>
                <a:gd name="connsiteY63" fmla="*/ 830697 h 1097453"/>
                <a:gd name="connsiteX64" fmla="*/ 5029200 w 9060180"/>
                <a:gd name="connsiteY64" fmla="*/ 464937 h 1097453"/>
                <a:gd name="connsiteX65" fmla="*/ 5227320 w 9060180"/>
                <a:gd name="connsiteY65" fmla="*/ 769737 h 1097453"/>
                <a:gd name="connsiteX66" fmla="*/ 5425440 w 9060180"/>
                <a:gd name="connsiteY66" fmla="*/ 358257 h 1097453"/>
                <a:gd name="connsiteX67" fmla="*/ 5623560 w 9060180"/>
                <a:gd name="connsiteY67" fmla="*/ 670677 h 1097453"/>
                <a:gd name="connsiteX68" fmla="*/ 5829300 w 9060180"/>
                <a:gd name="connsiteY68" fmla="*/ 297297 h 1097453"/>
                <a:gd name="connsiteX69" fmla="*/ 6019800 w 9060180"/>
                <a:gd name="connsiteY69" fmla="*/ 579237 h 1097453"/>
                <a:gd name="connsiteX70" fmla="*/ 6217920 w 9060180"/>
                <a:gd name="connsiteY70" fmla="*/ 236337 h 1097453"/>
                <a:gd name="connsiteX71" fmla="*/ 6416040 w 9060180"/>
                <a:gd name="connsiteY71" fmla="*/ 487797 h 1097453"/>
                <a:gd name="connsiteX72" fmla="*/ 6560820 w 9060180"/>
                <a:gd name="connsiteY72" fmla="*/ 221097 h 1097453"/>
                <a:gd name="connsiteX73" fmla="*/ 6675120 w 9060180"/>
                <a:gd name="connsiteY73" fmla="*/ 381117 h 1097453"/>
                <a:gd name="connsiteX74" fmla="*/ 6728460 w 9060180"/>
                <a:gd name="connsiteY74" fmla="*/ 381117 h 1097453"/>
                <a:gd name="connsiteX75" fmla="*/ 6957060 w 9060180"/>
                <a:gd name="connsiteY75" fmla="*/ 434457 h 1097453"/>
                <a:gd name="connsiteX76" fmla="*/ 7277100 w 9060180"/>
                <a:gd name="connsiteY76" fmla="*/ 464937 h 1097453"/>
                <a:gd name="connsiteX77" fmla="*/ 7612380 w 9060180"/>
                <a:gd name="connsiteY77" fmla="*/ 426837 h 1097453"/>
                <a:gd name="connsiteX78" fmla="*/ 7787640 w 9060180"/>
                <a:gd name="connsiteY78" fmla="*/ 304917 h 1097453"/>
                <a:gd name="connsiteX79" fmla="*/ 7909560 w 9060180"/>
                <a:gd name="connsiteY79" fmla="*/ 274437 h 1097453"/>
                <a:gd name="connsiteX80" fmla="*/ 7932420 w 9060180"/>
                <a:gd name="connsiteY80" fmla="*/ 381117 h 1097453"/>
                <a:gd name="connsiteX81" fmla="*/ 8008620 w 9060180"/>
                <a:gd name="connsiteY81" fmla="*/ 152517 h 1097453"/>
                <a:gd name="connsiteX82" fmla="*/ 8107680 w 9060180"/>
                <a:gd name="connsiteY82" fmla="*/ 419217 h 1097453"/>
                <a:gd name="connsiteX83" fmla="*/ 8199120 w 9060180"/>
                <a:gd name="connsiteY83" fmla="*/ 198237 h 1097453"/>
                <a:gd name="connsiteX84" fmla="*/ 8260080 w 9060180"/>
                <a:gd name="connsiteY84" fmla="*/ 297297 h 1097453"/>
                <a:gd name="connsiteX85" fmla="*/ 8389620 w 9060180"/>
                <a:gd name="connsiteY85" fmla="*/ 297297 h 1097453"/>
                <a:gd name="connsiteX86" fmla="*/ 8580120 w 9060180"/>
                <a:gd name="connsiteY86" fmla="*/ 365877 h 1097453"/>
                <a:gd name="connsiteX87" fmla="*/ 8747760 w 9060180"/>
                <a:gd name="connsiteY87" fmla="*/ 388737 h 1097453"/>
                <a:gd name="connsiteX88" fmla="*/ 8938260 w 9060180"/>
                <a:gd name="connsiteY88" fmla="*/ 335397 h 1097453"/>
                <a:gd name="connsiteX89" fmla="*/ 9060180 w 9060180"/>
                <a:gd name="connsiteY89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434340 w 9060180"/>
                <a:gd name="connsiteY7" fmla="*/ 320157 h 1097453"/>
                <a:gd name="connsiteX8" fmla="*/ 480060 w 9060180"/>
                <a:gd name="connsiteY8" fmla="*/ 403977 h 1097453"/>
                <a:gd name="connsiteX9" fmla="*/ 525780 w 9060180"/>
                <a:gd name="connsiteY9" fmla="*/ 403977 h 1097453"/>
                <a:gd name="connsiteX10" fmla="*/ 579120 w 9060180"/>
                <a:gd name="connsiteY10" fmla="*/ 350637 h 1097453"/>
                <a:gd name="connsiteX11" fmla="*/ 601980 w 9060180"/>
                <a:gd name="connsiteY11" fmla="*/ 228717 h 1097453"/>
                <a:gd name="connsiteX12" fmla="*/ 632460 w 9060180"/>
                <a:gd name="connsiteY12" fmla="*/ 114417 h 1097453"/>
                <a:gd name="connsiteX13" fmla="*/ 685800 w 9060180"/>
                <a:gd name="connsiteY13" fmla="*/ 30597 h 1097453"/>
                <a:gd name="connsiteX14" fmla="*/ 762000 w 9060180"/>
                <a:gd name="connsiteY14" fmla="*/ 30597 h 1097453"/>
                <a:gd name="connsiteX15" fmla="*/ 815340 w 9060180"/>
                <a:gd name="connsiteY15" fmla="*/ 152517 h 1097453"/>
                <a:gd name="connsiteX16" fmla="*/ 853440 w 9060180"/>
                <a:gd name="connsiteY16" fmla="*/ 266817 h 1097453"/>
                <a:gd name="connsiteX17" fmla="*/ 960120 w 9060180"/>
                <a:gd name="connsiteY17" fmla="*/ 282057 h 1097453"/>
                <a:gd name="connsiteX18" fmla="*/ 998220 w 9060180"/>
                <a:gd name="connsiteY18" fmla="*/ 160137 h 1097453"/>
                <a:gd name="connsiteX19" fmla="*/ 1021080 w 9060180"/>
                <a:gd name="connsiteY19" fmla="*/ 61077 h 1097453"/>
                <a:gd name="connsiteX20" fmla="*/ 1104900 w 9060180"/>
                <a:gd name="connsiteY20" fmla="*/ 7737 h 1097453"/>
                <a:gd name="connsiteX21" fmla="*/ 1150620 w 9060180"/>
                <a:gd name="connsiteY21" fmla="*/ 38217 h 1097453"/>
                <a:gd name="connsiteX22" fmla="*/ 1242060 w 9060180"/>
                <a:gd name="connsiteY22" fmla="*/ 117 h 1097453"/>
                <a:gd name="connsiteX23" fmla="*/ 1402080 w 9060180"/>
                <a:gd name="connsiteY23" fmla="*/ 53457 h 1097453"/>
                <a:gd name="connsiteX24" fmla="*/ 1501140 w 9060180"/>
                <a:gd name="connsiteY24" fmla="*/ 91557 h 1097453"/>
                <a:gd name="connsiteX25" fmla="*/ 1623060 w 9060180"/>
                <a:gd name="connsiteY25" fmla="*/ 91557 h 1097453"/>
                <a:gd name="connsiteX26" fmla="*/ 1752600 w 9060180"/>
                <a:gd name="connsiteY26" fmla="*/ 106797 h 1097453"/>
                <a:gd name="connsiteX27" fmla="*/ 1874520 w 9060180"/>
                <a:gd name="connsiteY27" fmla="*/ 167757 h 1097453"/>
                <a:gd name="connsiteX28" fmla="*/ 2004060 w 9060180"/>
                <a:gd name="connsiteY28" fmla="*/ 167757 h 1097453"/>
                <a:gd name="connsiteX29" fmla="*/ 2072640 w 9060180"/>
                <a:gd name="connsiteY29" fmla="*/ 221097 h 1097453"/>
                <a:gd name="connsiteX30" fmla="*/ 2133600 w 9060180"/>
                <a:gd name="connsiteY30" fmla="*/ 381117 h 1097453"/>
                <a:gd name="connsiteX31" fmla="*/ 2179320 w 9060180"/>
                <a:gd name="connsiteY31" fmla="*/ 495417 h 1097453"/>
                <a:gd name="connsiteX32" fmla="*/ 2217420 w 9060180"/>
                <a:gd name="connsiteY32" fmla="*/ 663057 h 1097453"/>
                <a:gd name="connsiteX33" fmla="*/ 2255520 w 9060180"/>
                <a:gd name="connsiteY33" fmla="*/ 792597 h 1097453"/>
                <a:gd name="connsiteX34" fmla="*/ 2316480 w 9060180"/>
                <a:gd name="connsiteY34" fmla="*/ 937377 h 1097453"/>
                <a:gd name="connsiteX35" fmla="*/ 2392680 w 9060180"/>
                <a:gd name="connsiteY35" fmla="*/ 998337 h 1097453"/>
                <a:gd name="connsiteX36" fmla="*/ 2446020 w 9060180"/>
                <a:gd name="connsiteY36" fmla="*/ 960237 h 1097453"/>
                <a:gd name="connsiteX37" fmla="*/ 2514600 w 9060180"/>
                <a:gd name="connsiteY37" fmla="*/ 1066917 h 1097453"/>
                <a:gd name="connsiteX38" fmla="*/ 2575560 w 9060180"/>
                <a:gd name="connsiteY38" fmla="*/ 1036437 h 1097453"/>
                <a:gd name="connsiteX39" fmla="*/ 2628900 w 9060180"/>
                <a:gd name="connsiteY39" fmla="*/ 937377 h 1097453"/>
                <a:gd name="connsiteX40" fmla="*/ 2697480 w 9060180"/>
                <a:gd name="connsiteY40" fmla="*/ 1021197 h 1097453"/>
                <a:gd name="connsiteX41" fmla="*/ 2735580 w 9060180"/>
                <a:gd name="connsiteY41" fmla="*/ 1082157 h 1097453"/>
                <a:gd name="connsiteX42" fmla="*/ 2750820 w 9060180"/>
                <a:gd name="connsiteY42" fmla="*/ 1044057 h 1097453"/>
                <a:gd name="connsiteX43" fmla="*/ 2910840 w 9060180"/>
                <a:gd name="connsiteY43" fmla="*/ 1028817 h 1097453"/>
                <a:gd name="connsiteX44" fmla="*/ 3108960 w 9060180"/>
                <a:gd name="connsiteY44" fmla="*/ 983097 h 1097453"/>
                <a:gd name="connsiteX45" fmla="*/ 3208020 w 9060180"/>
                <a:gd name="connsiteY45" fmla="*/ 967857 h 1097453"/>
                <a:gd name="connsiteX46" fmla="*/ 3215640 w 9060180"/>
                <a:gd name="connsiteY46" fmla="*/ 1013577 h 1097453"/>
                <a:gd name="connsiteX47" fmla="*/ 3314700 w 9060180"/>
                <a:gd name="connsiteY47" fmla="*/ 731637 h 1097453"/>
                <a:gd name="connsiteX48" fmla="*/ 3406140 w 9060180"/>
                <a:gd name="connsiteY48" fmla="*/ 1097397 h 1097453"/>
                <a:gd name="connsiteX49" fmla="*/ 3505200 w 9060180"/>
                <a:gd name="connsiteY49" fmla="*/ 762117 h 1097453"/>
                <a:gd name="connsiteX50" fmla="*/ 3619500 w 9060180"/>
                <a:gd name="connsiteY50" fmla="*/ 1082157 h 1097453"/>
                <a:gd name="connsiteX51" fmla="*/ 3695700 w 9060180"/>
                <a:gd name="connsiteY51" fmla="*/ 746877 h 1097453"/>
                <a:gd name="connsiteX52" fmla="*/ 3794760 w 9060180"/>
                <a:gd name="connsiteY52" fmla="*/ 975477 h 1097453"/>
                <a:gd name="connsiteX53" fmla="*/ 3893820 w 9060180"/>
                <a:gd name="connsiteY53" fmla="*/ 670677 h 1097453"/>
                <a:gd name="connsiteX54" fmla="*/ 4008120 w 9060180"/>
                <a:gd name="connsiteY54" fmla="*/ 990717 h 1097453"/>
                <a:gd name="connsiteX55" fmla="*/ 4099560 w 9060180"/>
                <a:gd name="connsiteY55" fmla="*/ 647817 h 1097453"/>
                <a:gd name="connsiteX56" fmla="*/ 4206240 w 9060180"/>
                <a:gd name="connsiteY56" fmla="*/ 960237 h 1097453"/>
                <a:gd name="connsiteX57" fmla="*/ 4297680 w 9060180"/>
                <a:gd name="connsiteY57" fmla="*/ 655437 h 1097453"/>
                <a:gd name="connsiteX58" fmla="*/ 4396740 w 9060180"/>
                <a:gd name="connsiteY58" fmla="*/ 944997 h 1097453"/>
                <a:gd name="connsiteX59" fmla="*/ 4488180 w 9060180"/>
                <a:gd name="connsiteY59" fmla="*/ 594477 h 1097453"/>
                <a:gd name="connsiteX60" fmla="*/ 4602480 w 9060180"/>
                <a:gd name="connsiteY60" fmla="*/ 884037 h 1097453"/>
                <a:gd name="connsiteX61" fmla="*/ 4716780 w 9060180"/>
                <a:gd name="connsiteY61" fmla="*/ 525897 h 1097453"/>
                <a:gd name="connsiteX62" fmla="*/ 4861560 w 9060180"/>
                <a:gd name="connsiteY62" fmla="*/ 830697 h 1097453"/>
                <a:gd name="connsiteX63" fmla="*/ 5029200 w 9060180"/>
                <a:gd name="connsiteY63" fmla="*/ 464937 h 1097453"/>
                <a:gd name="connsiteX64" fmla="*/ 5227320 w 9060180"/>
                <a:gd name="connsiteY64" fmla="*/ 769737 h 1097453"/>
                <a:gd name="connsiteX65" fmla="*/ 5425440 w 9060180"/>
                <a:gd name="connsiteY65" fmla="*/ 358257 h 1097453"/>
                <a:gd name="connsiteX66" fmla="*/ 5623560 w 9060180"/>
                <a:gd name="connsiteY66" fmla="*/ 670677 h 1097453"/>
                <a:gd name="connsiteX67" fmla="*/ 5829300 w 9060180"/>
                <a:gd name="connsiteY67" fmla="*/ 297297 h 1097453"/>
                <a:gd name="connsiteX68" fmla="*/ 6019800 w 9060180"/>
                <a:gd name="connsiteY68" fmla="*/ 579237 h 1097453"/>
                <a:gd name="connsiteX69" fmla="*/ 6217920 w 9060180"/>
                <a:gd name="connsiteY69" fmla="*/ 236337 h 1097453"/>
                <a:gd name="connsiteX70" fmla="*/ 6416040 w 9060180"/>
                <a:gd name="connsiteY70" fmla="*/ 487797 h 1097453"/>
                <a:gd name="connsiteX71" fmla="*/ 6560820 w 9060180"/>
                <a:gd name="connsiteY71" fmla="*/ 221097 h 1097453"/>
                <a:gd name="connsiteX72" fmla="*/ 6675120 w 9060180"/>
                <a:gd name="connsiteY72" fmla="*/ 381117 h 1097453"/>
                <a:gd name="connsiteX73" fmla="*/ 6728460 w 9060180"/>
                <a:gd name="connsiteY73" fmla="*/ 381117 h 1097453"/>
                <a:gd name="connsiteX74" fmla="*/ 6957060 w 9060180"/>
                <a:gd name="connsiteY74" fmla="*/ 434457 h 1097453"/>
                <a:gd name="connsiteX75" fmla="*/ 7277100 w 9060180"/>
                <a:gd name="connsiteY75" fmla="*/ 464937 h 1097453"/>
                <a:gd name="connsiteX76" fmla="*/ 7612380 w 9060180"/>
                <a:gd name="connsiteY76" fmla="*/ 426837 h 1097453"/>
                <a:gd name="connsiteX77" fmla="*/ 7787640 w 9060180"/>
                <a:gd name="connsiteY77" fmla="*/ 304917 h 1097453"/>
                <a:gd name="connsiteX78" fmla="*/ 7909560 w 9060180"/>
                <a:gd name="connsiteY78" fmla="*/ 274437 h 1097453"/>
                <a:gd name="connsiteX79" fmla="*/ 7932420 w 9060180"/>
                <a:gd name="connsiteY79" fmla="*/ 381117 h 1097453"/>
                <a:gd name="connsiteX80" fmla="*/ 8008620 w 9060180"/>
                <a:gd name="connsiteY80" fmla="*/ 152517 h 1097453"/>
                <a:gd name="connsiteX81" fmla="*/ 8107680 w 9060180"/>
                <a:gd name="connsiteY81" fmla="*/ 419217 h 1097453"/>
                <a:gd name="connsiteX82" fmla="*/ 8199120 w 9060180"/>
                <a:gd name="connsiteY82" fmla="*/ 198237 h 1097453"/>
                <a:gd name="connsiteX83" fmla="*/ 8260080 w 9060180"/>
                <a:gd name="connsiteY83" fmla="*/ 297297 h 1097453"/>
                <a:gd name="connsiteX84" fmla="*/ 8389620 w 9060180"/>
                <a:gd name="connsiteY84" fmla="*/ 297297 h 1097453"/>
                <a:gd name="connsiteX85" fmla="*/ 8580120 w 9060180"/>
                <a:gd name="connsiteY85" fmla="*/ 365877 h 1097453"/>
                <a:gd name="connsiteX86" fmla="*/ 8747760 w 9060180"/>
                <a:gd name="connsiteY86" fmla="*/ 388737 h 1097453"/>
                <a:gd name="connsiteX87" fmla="*/ 8938260 w 9060180"/>
                <a:gd name="connsiteY87" fmla="*/ 335397 h 1097453"/>
                <a:gd name="connsiteX88" fmla="*/ 9060180 w 9060180"/>
                <a:gd name="connsiteY88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480060 w 9060180"/>
                <a:gd name="connsiteY7" fmla="*/ 403977 h 1097453"/>
                <a:gd name="connsiteX8" fmla="*/ 525780 w 9060180"/>
                <a:gd name="connsiteY8" fmla="*/ 403977 h 1097453"/>
                <a:gd name="connsiteX9" fmla="*/ 579120 w 9060180"/>
                <a:gd name="connsiteY9" fmla="*/ 350637 h 1097453"/>
                <a:gd name="connsiteX10" fmla="*/ 601980 w 9060180"/>
                <a:gd name="connsiteY10" fmla="*/ 228717 h 1097453"/>
                <a:gd name="connsiteX11" fmla="*/ 632460 w 9060180"/>
                <a:gd name="connsiteY11" fmla="*/ 114417 h 1097453"/>
                <a:gd name="connsiteX12" fmla="*/ 685800 w 9060180"/>
                <a:gd name="connsiteY12" fmla="*/ 30597 h 1097453"/>
                <a:gd name="connsiteX13" fmla="*/ 762000 w 9060180"/>
                <a:gd name="connsiteY13" fmla="*/ 30597 h 1097453"/>
                <a:gd name="connsiteX14" fmla="*/ 815340 w 9060180"/>
                <a:gd name="connsiteY14" fmla="*/ 152517 h 1097453"/>
                <a:gd name="connsiteX15" fmla="*/ 853440 w 9060180"/>
                <a:gd name="connsiteY15" fmla="*/ 266817 h 1097453"/>
                <a:gd name="connsiteX16" fmla="*/ 960120 w 9060180"/>
                <a:gd name="connsiteY16" fmla="*/ 282057 h 1097453"/>
                <a:gd name="connsiteX17" fmla="*/ 998220 w 9060180"/>
                <a:gd name="connsiteY17" fmla="*/ 160137 h 1097453"/>
                <a:gd name="connsiteX18" fmla="*/ 1021080 w 9060180"/>
                <a:gd name="connsiteY18" fmla="*/ 61077 h 1097453"/>
                <a:gd name="connsiteX19" fmla="*/ 1104900 w 9060180"/>
                <a:gd name="connsiteY19" fmla="*/ 7737 h 1097453"/>
                <a:gd name="connsiteX20" fmla="*/ 1150620 w 9060180"/>
                <a:gd name="connsiteY20" fmla="*/ 38217 h 1097453"/>
                <a:gd name="connsiteX21" fmla="*/ 1242060 w 9060180"/>
                <a:gd name="connsiteY21" fmla="*/ 117 h 1097453"/>
                <a:gd name="connsiteX22" fmla="*/ 1402080 w 9060180"/>
                <a:gd name="connsiteY22" fmla="*/ 53457 h 1097453"/>
                <a:gd name="connsiteX23" fmla="*/ 1501140 w 9060180"/>
                <a:gd name="connsiteY23" fmla="*/ 91557 h 1097453"/>
                <a:gd name="connsiteX24" fmla="*/ 1623060 w 9060180"/>
                <a:gd name="connsiteY24" fmla="*/ 91557 h 1097453"/>
                <a:gd name="connsiteX25" fmla="*/ 1752600 w 9060180"/>
                <a:gd name="connsiteY25" fmla="*/ 106797 h 1097453"/>
                <a:gd name="connsiteX26" fmla="*/ 1874520 w 9060180"/>
                <a:gd name="connsiteY26" fmla="*/ 167757 h 1097453"/>
                <a:gd name="connsiteX27" fmla="*/ 2004060 w 9060180"/>
                <a:gd name="connsiteY27" fmla="*/ 167757 h 1097453"/>
                <a:gd name="connsiteX28" fmla="*/ 2072640 w 9060180"/>
                <a:gd name="connsiteY28" fmla="*/ 221097 h 1097453"/>
                <a:gd name="connsiteX29" fmla="*/ 2133600 w 9060180"/>
                <a:gd name="connsiteY29" fmla="*/ 381117 h 1097453"/>
                <a:gd name="connsiteX30" fmla="*/ 2179320 w 9060180"/>
                <a:gd name="connsiteY30" fmla="*/ 495417 h 1097453"/>
                <a:gd name="connsiteX31" fmla="*/ 2217420 w 9060180"/>
                <a:gd name="connsiteY31" fmla="*/ 663057 h 1097453"/>
                <a:gd name="connsiteX32" fmla="*/ 2255520 w 9060180"/>
                <a:gd name="connsiteY32" fmla="*/ 792597 h 1097453"/>
                <a:gd name="connsiteX33" fmla="*/ 2316480 w 9060180"/>
                <a:gd name="connsiteY33" fmla="*/ 937377 h 1097453"/>
                <a:gd name="connsiteX34" fmla="*/ 2392680 w 9060180"/>
                <a:gd name="connsiteY34" fmla="*/ 998337 h 1097453"/>
                <a:gd name="connsiteX35" fmla="*/ 2446020 w 9060180"/>
                <a:gd name="connsiteY35" fmla="*/ 960237 h 1097453"/>
                <a:gd name="connsiteX36" fmla="*/ 2514600 w 9060180"/>
                <a:gd name="connsiteY36" fmla="*/ 1066917 h 1097453"/>
                <a:gd name="connsiteX37" fmla="*/ 2575560 w 9060180"/>
                <a:gd name="connsiteY37" fmla="*/ 1036437 h 1097453"/>
                <a:gd name="connsiteX38" fmla="*/ 2628900 w 9060180"/>
                <a:gd name="connsiteY38" fmla="*/ 937377 h 1097453"/>
                <a:gd name="connsiteX39" fmla="*/ 2697480 w 9060180"/>
                <a:gd name="connsiteY39" fmla="*/ 1021197 h 1097453"/>
                <a:gd name="connsiteX40" fmla="*/ 2735580 w 9060180"/>
                <a:gd name="connsiteY40" fmla="*/ 1082157 h 1097453"/>
                <a:gd name="connsiteX41" fmla="*/ 2750820 w 9060180"/>
                <a:gd name="connsiteY41" fmla="*/ 1044057 h 1097453"/>
                <a:gd name="connsiteX42" fmla="*/ 2910840 w 9060180"/>
                <a:gd name="connsiteY42" fmla="*/ 1028817 h 1097453"/>
                <a:gd name="connsiteX43" fmla="*/ 3108960 w 9060180"/>
                <a:gd name="connsiteY43" fmla="*/ 983097 h 1097453"/>
                <a:gd name="connsiteX44" fmla="*/ 3208020 w 9060180"/>
                <a:gd name="connsiteY44" fmla="*/ 967857 h 1097453"/>
                <a:gd name="connsiteX45" fmla="*/ 3215640 w 9060180"/>
                <a:gd name="connsiteY45" fmla="*/ 1013577 h 1097453"/>
                <a:gd name="connsiteX46" fmla="*/ 3314700 w 9060180"/>
                <a:gd name="connsiteY46" fmla="*/ 731637 h 1097453"/>
                <a:gd name="connsiteX47" fmla="*/ 3406140 w 9060180"/>
                <a:gd name="connsiteY47" fmla="*/ 1097397 h 1097453"/>
                <a:gd name="connsiteX48" fmla="*/ 3505200 w 9060180"/>
                <a:gd name="connsiteY48" fmla="*/ 762117 h 1097453"/>
                <a:gd name="connsiteX49" fmla="*/ 3619500 w 9060180"/>
                <a:gd name="connsiteY49" fmla="*/ 1082157 h 1097453"/>
                <a:gd name="connsiteX50" fmla="*/ 3695700 w 9060180"/>
                <a:gd name="connsiteY50" fmla="*/ 746877 h 1097453"/>
                <a:gd name="connsiteX51" fmla="*/ 3794760 w 9060180"/>
                <a:gd name="connsiteY51" fmla="*/ 975477 h 1097453"/>
                <a:gd name="connsiteX52" fmla="*/ 3893820 w 9060180"/>
                <a:gd name="connsiteY52" fmla="*/ 670677 h 1097453"/>
                <a:gd name="connsiteX53" fmla="*/ 4008120 w 9060180"/>
                <a:gd name="connsiteY53" fmla="*/ 990717 h 1097453"/>
                <a:gd name="connsiteX54" fmla="*/ 4099560 w 9060180"/>
                <a:gd name="connsiteY54" fmla="*/ 647817 h 1097453"/>
                <a:gd name="connsiteX55" fmla="*/ 4206240 w 9060180"/>
                <a:gd name="connsiteY55" fmla="*/ 960237 h 1097453"/>
                <a:gd name="connsiteX56" fmla="*/ 4297680 w 9060180"/>
                <a:gd name="connsiteY56" fmla="*/ 655437 h 1097453"/>
                <a:gd name="connsiteX57" fmla="*/ 4396740 w 9060180"/>
                <a:gd name="connsiteY57" fmla="*/ 944997 h 1097453"/>
                <a:gd name="connsiteX58" fmla="*/ 4488180 w 9060180"/>
                <a:gd name="connsiteY58" fmla="*/ 594477 h 1097453"/>
                <a:gd name="connsiteX59" fmla="*/ 4602480 w 9060180"/>
                <a:gd name="connsiteY59" fmla="*/ 884037 h 1097453"/>
                <a:gd name="connsiteX60" fmla="*/ 4716780 w 9060180"/>
                <a:gd name="connsiteY60" fmla="*/ 525897 h 1097453"/>
                <a:gd name="connsiteX61" fmla="*/ 4861560 w 9060180"/>
                <a:gd name="connsiteY61" fmla="*/ 830697 h 1097453"/>
                <a:gd name="connsiteX62" fmla="*/ 5029200 w 9060180"/>
                <a:gd name="connsiteY62" fmla="*/ 464937 h 1097453"/>
                <a:gd name="connsiteX63" fmla="*/ 5227320 w 9060180"/>
                <a:gd name="connsiteY63" fmla="*/ 769737 h 1097453"/>
                <a:gd name="connsiteX64" fmla="*/ 5425440 w 9060180"/>
                <a:gd name="connsiteY64" fmla="*/ 358257 h 1097453"/>
                <a:gd name="connsiteX65" fmla="*/ 5623560 w 9060180"/>
                <a:gd name="connsiteY65" fmla="*/ 670677 h 1097453"/>
                <a:gd name="connsiteX66" fmla="*/ 5829300 w 9060180"/>
                <a:gd name="connsiteY66" fmla="*/ 297297 h 1097453"/>
                <a:gd name="connsiteX67" fmla="*/ 6019800 w 9060180"/>
                <a:gd name="connsiteY67" fmla="*/ 579237 h 1097453"/>
                <a:gd name="connsiteX68" fmla="*/ 6217920 w 9060180"/>
                <a:gd name="connsiteY68" fmla="*/ 236337 h 1097453"/>
                <a:gd name="connsiteX69" fmla="*/ 6416040 w 9060180"/>
                <a:gd name="connsiteY69" fmla="*/ 487797 h 1097453"/>
                <a:gd name="connsiteX70" fmla="*/ 6560820 w 9060180"/>
                <a:gd name="connsiteY70" fmla="*/ 221097 h 1097453"/>
                <a:gd name="connsiteX71" fmla="*/ 6675120 w 9060180"/>
                <a:gd name="connsiteY71" fmla="*/ 381117 h 1097453"/>
                <a:gd name="connsiteX72" fmla="*/ 6728460 w 9060180"/>
                <a:gd name="connsiteY72" fmla="*/ 381117 h 1097453"/>
                <a:gd name="connsiteX73" fmla="*/ 6957060 w 9060180"/>
                <a:gd name="connsiteY73" fmla="*/ 434457 h 1097453"/>
                <a:gd name="connsiteX74" fmla="*/ 7277100 w 9060180"/>
                <a:gd name="connsiteY74" fmla="*/ 464937 h 1097453"/>
                <a:gd name="connsiteX75" fmla="*/ 7612380 w 9060180"/>
                <a:gd name="connsiteY75" fmla="*/ 426837 h 1097453"/>
                <a:gd name="connsiteX76" fmla="*/ 7787640 w 9060180"/>
                <a:gd name="connsiteY76" fmla="*/ 304917 h 1097453"/>
                <a:gd name="connsiteX77" fmla="*/ 7909560 w 9060180"/>
                <a:gd name="connsiteY77" fmla="*/ 274437 h 1097453"/>
                <a:gd name="connsiteX78" fmla="*/ 7932420 w 9060180"/>
                <a:gd name="connsiteY78" fmla="*/ 381117 h 1097453"/>
                <a:gd name="connsiteX79" fmla="*/ 8008620 w 9060180"/>
                <a:gd name="connsiteY79" fmla="*/ 152517 h 1097453"/>
                <a:gd name="connsiteX80" fmla="*/ 8107680 w 9060180"/>
                <a:gd name="connsiteY80" fmla="*/ 419217 h 1097453"/>
                <a:gd name="connsiteX81" fmla="*/ 8199120 w 9060180"/>
                <a:gd name="connsiteY81" fmla="*/ 198237 h 1097453"/>
                <a:gd name="connsiteX82" fmla="*/ 8260080 w 9060180"/>
                <a:gd name="connsiteY82" fmla="*/ 297297 h 1097453"/>
                <a:gd name="connsiteX83" fmla="*/ 8389620 w 9060180"/>
                <a:gd name="connsiteY83" fmla="*/ 297297 h 1097453"/>
                <a:gd name="connsiteX84" fmla="*/ 8580120 w 9060180"/>
                <a:gd name="connsiteY84" fmla="*/ 365877 h 1097453"/>
                <a:gd name="connsiteX85" fmla="*/ 8747760 w 9060180"/>
                <a:gd name="connsiteY85" fmla="*/ 388737 h 1097453"/>
                <a:gd name="connsiteX86" fmla="*/ 8938260 w 9060180"/>
                <a:gd name="connsiteY86" fmla="*/ 335397 h 1097453"/>
                <a:gd name="connsiteX87" fmla="*/ 9060180 w 9060180"/>
                <a:gd name="connsiteY87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59080 w 9060180"/>
                <a:gd name="connsiteY4" fmla="*/ 144897 h 1097453"/>
                <a:gd name="connsiteX5" fmla="*/ 320040 w 9060180"/>
                <a:gd name="connsiteY5" fmla="*/ 106797 h 1097453"/>
                <a:gd name="connsiteX6" fmla="*/ 480060 w 9060180"/>
                <a:gd name="connsiteY6" fmla="*/ 403977 h 1097453"/>
                <a:gd name="connsiteX7" fmla="*/ 525780 w 9060180"/>
                <a:gd name="connsiteY7" fmla="*/ 403977 h 1097453"/>
                <a:gd name="connsiteX8" fmla="*/ 579120 w 9060180"/>
                <a:gd name="connsiteY8" fmla="*/ 350637 h 1097453"/>
                <a:gd name="connsiteX9" fmla="*/ 601980 w 9060180"/>
                <a:gd name="connsiteY9" fmla="*/ 228717 h 1097453"/>
                <a:gd name="connsiteX10" fmla="*/ 632460 w 9060180"/>
                <a:gd name="connsiteY10" fmla="*/ 114417 h 1097453"/>
                <a:gd name="connsiteX11" fmla="*/ 685800 w 9060180"/>
                <a:gd name="connsiteY11" fmla="*/ 30597 h 1097453"/>
                <a:gd name="connsiteX12" fmla="*/ 762000 w 9060180"/>
                <a:gd name="connsiteY12" fmla="*/ 30597 h 1097453"/>
                <a:gd name="connsiteX13" fmla="*/ 815340 w 9060180"/>
                <a:gd name="connsiteY13" fmla="*/ 152517 h 1097453"/>
                <a:gd name="connsiteX14" fmla="*/ 853440 w 9060180"/>
                <a:gd name="connsiteY14" fmla="*/ 266817 h 1097453"/>
                <a:gd name="connsiteX15" fmla="*/ 960120 w 9060180"/>
                <a:gd name="connsiteY15" fmla="*/ 282057 h 1097453"/>
                <a:gd name="connsiteX16" fmla="*/ 998220 w 9060180"/>
                <a:gd name="connsiteY16" fmla="*/ 160137 h 1097453"/>
                <a:gd name="connsiteX17" fmla="*/ 1021080 w 9060180"/>
                <a:gd name="connsiteY17" fmla="*/ 61077 h 1097453"/>
                <a:gd name="connsiteX18" fmla="*/ 1104900 w 9060180"/>
                <a:gd name="connsiteY18" fmla="*/ 7737 h 1097453"/>
                <a:gd name="connsiteX19" fmla="*/ 1150620 w 9060180"/>
                <a:gd name="connsiteY19" fmla="*/ 38217 h 1097453"/>
                <a:gd name="connsiteX20" fmla="*/ 1242060 w 9060180"/>
                <a:gd name="connsiteY20" fmla="*/ 117 h 1097453"/>
                <a:gd name="connsiteX21" fmla="*/ 1402080 w 9060180"/>
                <a:gd name="connsiteY21" fmla="*/ 53457 h 1097453"/>
                <a:gd name="connsiteX22" fmla="*/ 1501140 w 9060180"/>
                <a:gd name="connsiteY22" fmla="*/ 91557 h 1097453"/>
                <a:gd name="connsiteX23" fmla="*/ 1623060 w 9060180"/>
                <a:gd name="connsiteY23" fmla="*/ 91557 h 1097453"/>
                <a:gd name="connsiteX24" fmla="*/ 1752600 w 9060180"/>
                <a:gd name="connsiteY24" fmla="*/ 106797 h 1097453"/>
                <a:gd name="connsiteX25" fmla="*/ 1874520 w 9060180"/>
                <a:gd name="connsiteY25" fmla="*/ 167757 h 1097453"/>
                <a:gd name="connsiteX26" fmla="*/ 2004060 w 9060180"/>
                <a:gd name="connsiteY26" fmla="*/ 167757 h 1097453"/>
                <a:gd name="connsiteX27" fmla="*/ 2072640 w 9060180"/>
                <a:gd name="connsiteY27" fmla="*/ 221097 h 1097453"/>
                <a:gd name="connsiteX28" fmla="*/ 2133600 w 9060180"/>
                <a:gd name="connsiteY28" fmla="*/ 381117 h 1097453"/>
                <a:gd name="connsiteX29" fmla="*/ 2179320 w 9060180"/>
                <a:gd name="connsiteY29" fmla="*/ 495417 h 1097453"/>
                <a:gd name="connsiteX30" fmla="*/ 2217420 w 9060180"/>
                <a:gd name="connsiteY30" fmla="*/ 663057 h 1097453"/>
                <a:gd name="connsiteX31" fmla="*/ 2255520 w 9060180"/>
                <a:gd name="connsiteY31" fmla="*/ 792597 h 1097453"/>
                <a:gd name="connsiteX32" fmla="*/ 2316480 w 9060180"/>
                <a:gd name="connsiteY32" fmla="*/ 937377 h 1097453"/>
                <a:gd name="connsiteX33" fmla="*/ 2392680 w 9060180"/>
                <a:gd name="connsiteY33" fmla="*/ 998337 h 1097453"/>
                <a:gd name="connsiteX34" fmla="*/ 2446020 w 9060180"/>
                <a:gd name="connsiteY34" fmla="*/ 960237 h 1097453"/>
                <a:gd name="connsiteX35" fmla="*/ 2514600 w 9060180"/>
                <a:gd name="connsiteY35" fmla="*/ 1066917 h 1097453"/>
                <a:gd name="connsiteX36" fmla="*/ 2575560 w 9060180"/>
                <a:gd name="connsiteY36" fmla="*/ 1036437 h 1097453"/>
                <a:gd name="connsiteX37" fmla="*/ 2628900 w 9060180"/>
                <a:gd name="connsiteY37" fmla="*/ 937377 h 1097453"/>
                <a:gd name="connsiteX38" fmla="*/ 2697480 w 9060180"/>
                <a:gd name="connsiteY38" fmla="*/ 1021197 h 1097453"/>
                <a:gd name="connsiteX39" fmla="*/ 2735580 w 9060180"/>
                <a:gd name="connsiteY39" fmla="*/ 1082157 h 1097453"/>
                <a:gd name="connsiteX40" fmla="*/ 2750820 w 9060180"/>
                <a:gd name="connsiteY40" fmla="*/ 1044057 h 1097453"/>
                <a:gd name="connsiteX41" fmla="*/ 2910840 w 9060180"/>
                <a:gd name="connsiteY41" fmla="*/ 1028817 h 1097453"/>
                <a:gd name="connsiteX42" fmla="*/ 3108960 w 9060180"/>
                <a:gd name="connsiteY42" fmla="*/ 983097 h 1097453"/>
                <a:gd name="connsiteX43" fmla="*/ 3208020 w 9060180"/>
                <a:gd name="connsiteY43" fmla="*/ 967857 h 1097453"/>
                <a:gd name="connsiteX44" fmla="*/ 3215640 w 9060180"/>
                <a:gd name="connsiteY44" fmla="*/ 1013577 h 1097453"/>
                <a:gd name="connsiteX45" fmla="*/ 3314700 w 9060180"/>
                <a:gd name="connsiteY45" fmla="*/ 731637 h 1097453"/>
                <a:gd name="connsiteX46" fmla="*/ 3406140 w 9060180"/>
                <a:gd name="connsiteY46" fmla="*/ 1097397 h 1097453"/>
                <a:gd name="connsiteX47" fmla="*/ 3505200 w 9060180"/>
                <a:gd name="connsiteY47" fmla="*/ 762117 h 1097453"/>
                <a:gd name="connsiteX48" fmla="*/ 3619500 w 9060180"/>
                <a:gd name="connsiteY48" fmla="*/ 1082157 h 1097453"/>
                <a:gd name="connsiteX49" fmla="*/ 3695700 w 9060180"/>
                <a:gd name="connsiteY49" fmla="*/ 746877 h 1097453"/>
                <a:gd name="connsiteX50" fmla="*/ 3794760 w 9060180"/>
                <a:gd name="connsiteY50" fmla="*/ 975477 h 1097453"/>
                <a:gd name="connsiteX51" fmla="*/ 3893820 w 9060180"/>
                <a:gd name="connsiteY51" fmla="*/ 670677 h 1097453"/>
                <a:gd name="connsiteX52" fmla="*/ 4008120 w 9060180"/>
                <a:gd name="connsiteY52" fmla="*/ 990717 h 1097453"/>
                <a:gd name="connsiteX53" fmla="*/ 4099560 w 9060180"/>
                <a:gd name="connsiteY53" fmla="*/ 647817 h 1097453"/>
                <a:gd name="connsiteX54" fmla="*/ 4206240 w 9060180"/>
                <a:gd name="connsiteY54" fmla="*/ 960237 h 1097453"/>
                <a:gd name="connsiteX55" fmla="*/ 4297680 w 9060180"/>
                <a:gd name="connsiteY55" fmla="*/ 655437 h 1097453"/>
                <a:gd name="connsiteX56" fmla="*/ 4396740 w 9060180"/>
                <a:gd name="connsiteY56" fmla="*/ 944997 h 1097453"/>
                <a:gd name="connsiteX57" fmla="*/ 4488180 w 9060180"/>
                <a:gd name="connsiteY57" fmla="*/ 594477 h 1097453"/>
                <a:gd name="connsiteX58" fmla="*/ 4602480 w 9060180"/>
                <a:gd name="connsiteY58" fmla="*/ 884037 h 1097453"/>
                <a:gd name="connsiteX59" fmla="*/ 4716780 w 9060180"/>
                <a:gd name="connsiteY59" fmla="*/ 525897 h 1097453"/>
                <a:gd name="connsiteX60" fmla="*/ 4861560 w 9060180"/>
                <a:gd name="connsiteY60" fmla="*/ 830697 h 1097453"/>
                <a:gd name="connsiteX61" fmla="*/ 5029200 w 9060180"/>
                <a:gd name="connsiteY61" fmla="*/ 464937 h 1097453"/>
                <a:gd name="connsiteX62" fmla="*/ 5227320 w 9060180"/>
                <a:gd name="connsiteY62" fmla="*/ 769737 h 1097453"/>
                <a:gd name="connsiteX63" fmla="*/ 5425440 w 9060180"/>
                <a:gd name="connsiteY63" fmla="*/ 358257 h 1097453"/>
                <a:gd name="connsiteX64" fmla="*/ 5623560 w 9060180"/>
                <a:gd name="connsiteY64" fmla="*/ 670677 h 1097453"/>
                <a:gd name="connsiteX65" fmla="*/ 5829300 w 9060180"/>
                <a:gd name="connsiteY65" fmla="*/ 297297 h 1097453"/>
                <a:gd name="connsiteX66" fmla="*/ 6019800 w 9060180"/>
                <a:gd name="connsiteY66" fmla="*/ 579237 h 1097453"/>
                <a:gd name="connsiteX67" fmla="*/ 6217920 w 9060180"/>
                <a:gd name="connsiteY67" fmla="*/ 236337 h 1097453"/>
                <a:gd name="connsiteX68" fmla="*/ 6416040 w 9060180"/>
                <a:gd name="connsiteY68" fmla="*/ 487797 h 1097453"/>
                <a:gd name="connsiteX69" fmla="*/ 6560820 w 9060180"/>
                <a:gd name="connsiteY69" fmla="*/ 221097 h 1097453"/>
                <a:gd name="connsiteX70" fmla="*/ 6675120 w 9060180"/>
                <a:gd name="connsiteY70" fmla="*/ 381117 h 1097453"/>
                <a:gd name="connsiteX71" fmla="*/ 6728460 w 9060180"/>
                <a:gd name="connsiteY71" fmla="*/ 381117 h 1097453"/>
                <a:gd name="connsiteX72" fmla="*/ 6957060 w 9060180"/>
                <a:gd name="connsiteY72" fmla="*/ 434457 h 1097453"/>
                <a:gd name="connsiteX73" fmla="*/ 7277100 w 9060180"/>
                <a:gd name="connsiteY73" fmla="*/ 464937 h 1097453"/>
                <a:gd name="connsiteX74" fmla="*/ 7612380 w 9060180"/>
                <a:gd name="connsiteY74" fmla="*/ 426837 h 1097453"/>
                <a:gd name="connsiteX75" fmla="*/ 7787640 w 9060180"/>
                <a:gd name="connsiteY75" fmla="*/ 304917 h 1097453"/>
                <a:gd name="connsiteX76" fmla="*/ 7909560 w 9060180"/>
                <a:gd name="connsiteY76" fmla="*/ 274437 h 1097453"/>
                <a:gd name="connsiteX77" fmla="*/ 7932420 w 9060180"/>
                <a:gd name="connsiteY77" fmla="*/ 381117 h 1097453"/>
                <a:gd name="connsiteX78" fmla="*/ 8008620 w 9060180"/>
                <a:gd name="connsiteY78" fmla="*/ 152517 h 1097453"/>
                <a:gd name="connsiteX79" fmla="*/ 8107680 w 9060180"/>
                <a:gd name="connsiteY79" fmla="*/ 419217 h 1097453"/>
                <a:gd name="connsiteX80" fmla="*/ 8199120 w 9060180"/>
                <a:gd name="connsiteY80" fmla="*/ 198237 h 1097453"/>
                <a:gd name="connsiteX81" fmla="*/ 8260080 w 9060180"/>
                <a:gd name="connsiteY81" fmla="*/ 297297 h 1097453"/>
                <a:gd name="connsiteX82" fmla="*/ 8389620 w 9060180"/>
                <a:gd name="connsiteY82" fmla="*/ 297297 h 1097453"/>
                <a:gd name="connsiteX83" fmla="*/ 8580120 w 9060180"/>
                <a:gd name="connsiteY83" fmla="*/ 365877 h 1097453"/>
                <a:gd name="connsiteX84" fmla="*/ 8747760 w 9060180"/>
                <a:gd name="connsiteY84" fmla="*/ 388737 h 1097453"/>
                <a:gd name="connsiteX85" fmla="*/ 8938260 w 9060180"/>
                <a:gd name="connsiteY85" fmla="*/ 335397 h 1097453"/>
                <a:gd name="connsiteX86" fmla="*/ 9060180 w 9060180"/>
                <a:gd name="connsiteY86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579120 w 9060180"/>
                <a:gd name="connsiteY7" fmla="*/ 350637 h 1097453"/>
                <a:gd name="connsiteX8" fmla="*/ 601980 w 9060180"/>
                <a:gd name="connsiteY8" fmla="*/ 228717 h 1097453"/>
                <a:gd name="connsiteX9" fmla="*/ 632460 w 9060180"/>
                <a:gd name="connsiteY9" fmla="*/ 114417 h 1097453"/>
                <a:gd name="connsiteX10" fmla="*/ 685800 w 9060180"/>
                <a:gd name="connsiteY10" fmla="*/ 30597 h 1097453"/>
                <a:gd name="connsiteX11" fmla="*/ 762000 w 9060180"/>
                <a:gd name="connsiteY11" fmla="*/ 30597 h 1097453"/>
                <a:gd name="connsiteX12" fmla="*/ 815340 w 9060180"/>
                <a:gd name="connsiteY12" fmla="*/ 152517 h 1097453"/>
                <a:gd name="connsiteX13" fmla="*/ 853440 w 9060180"/>
                <a:gd name="connsiteY13" fmla="*/ 266817 h 1097453"/>
                <a:gd name="connsiteX14" fmla="*/ 960120 w 9060180"/>
                <a:gd name="connsiteY14" fmla="*/ 282057 h 1097453"/>
                <a:gd name="connsiteX15" fmla="*/ 998220 w 9060180"/>
                <a:gd name="connsiteY15" fmla="*/ 160137 h 1097453"/>
                <a:gd name="connsiteX16" fmla="*/ 1021080 w 9060180"/>
                <a:gd name="connsiteY16" fmla="*/ 61077 h 1097453"/>
                <a:gd name="connsiteX17" fmla="*/ 1104900 w 9060180"/>
                <a:gd name="connsiteY17" fmla="*/ 7737 h 1097453"/>
                <a:gd name="connsiteX18" fmla="*/ 1150620 w 9060180"/>
                <a:gd name="connsiteY18" fmla="*/ 38217 h 1097453"/>
                <a:gd name="connsiteX19" fmla="*/ 1242060 w 9060180"/>
                <a:gd name="connsiteY19" fmla="*/ 117 h 1097453"/>
                <a:gd name="connsiteX20" fmla="*/ 1402080 w 9060180"/>
                <a:gd name="connsiteY20" fmla="*/ 53457 h 1097453"/>
                <a:gd name="connsiteX21" fmla="*/ 1501140 w 9060180"/>
                <a:gd name="connsiteY21" fmla="*/ 91557 h 1097453"/>
                <a:gd name="connsiteX22" fmla="*/ 1623060 w 9060180"/>
                <a:gd name="connsiteY22" fmla="*/ 91557 h 1097453"/>
                <a:gd name="connsiteX23" fmla="*/ 1752600 w 9060180"/>
                <a:gd name="connsiteY23" fmla="*/ 106797 h 1097453"/>
                <a:gd name="connsiteX24" fmla="*/ 1874520 w 9060180"/>
                <a:gd name="connsiteY24" fmla="*/ 167757 h 1097453"/>
                <a:gd name="connsiteX25" fmla="*/ 2004060 w 9060180"/>
                <a:gd name="connsiteY25" fmla="*/ 167757 h 1097453"/>
                <a:gd name="connsiteX26" fmla="*/ 2072640 w 9060180"/>
                <a:gd name="connsiteY26" fmla="*/ 221097 h 1097453"/>
                <a:gd name="connsiteX27" fmla="*/ 2133600 w 9060180"/>
                <a:gd name="connsiteY27" fmla="*/ 381117 h 1097453"/>
                <a:gd name="connsiteX28" fmla="*/ 2179320 w 9060180"/>
                <a:gd name="connsiteY28" fmla="*/ 495417 h 1097453"/>
                <a:gd name="connsiteX29" fmla="*/ 2217420 w 9060180"/>
                <a:gd name="connsiteY29" fmla="*/ 663057 h 1097453"/>
                <a:gd name="connsiteX30" fmla="*/ 2255520 w 9060180"/>
                <a:gd name="connsiteY30" fmla="*/ 792597 h 1097453"/>
                <a:gd name="connsiteX31" fmla="*/ 2316480 w 9060180"/>
                <a:gd name="connsiteY31" fmla="*/ 937377 h 1097453"/>
                <a:gd name="connsiteX32" fmla="*/ 2392680 w 9060180"/>
                <a:gd name="connsiteY32" fmla="*/ 998337 h 1097453"/>
                <a:gd name="connsiteX33" fmla="*/ 2446020 w 9060180"/>
                <a:gd name="connsiteY33" fmla="*/ 960237 h 1097453"/>
                <a:gd name="connsiteX34" fmla="*/ 2514600 w 9060180"/>
                <a:gd name="connsiteY34" fmla="*/ 1066917 h 1097453"/>
                <a:gd name="connsiteX35" fmla="*/ 2575560 w 9060180"/>
                <a:gd name="connsiteY35" fmla="*/ 1036437 h 1097453"/>
                <a:gd name="connsiteX36" fmla="*/ 2628900 w 9060180"/>
                <a:gd name="connsiteY36" fmla="*/ 937377 h 1097453"/>
                <a:gd name="connsiteX37" fmla="*/ 2697480 w 9060180"/>
                <a:gd name="connsiteY37" fmla="*/ 1021197 h 1097453"/>
                <a:gd name="connsiteX38" fmla="*/ 2735580 w 9060180"/>
                <a:gd name="connsiteY38" fmla="*/ 1082157 h 1097453"/>
                <a:gd name="connsiteX39" fmla="*/ 2750820 w 9060180"/>
                <a:gd name="connsiteY39" fmla="*/ 1044057 h 1097453"/>
                <a:gd name="connsiteX40" fmla="*/ 2910840 w 9060180"/>
                <a:gd name="connsiteY40" fmla="*/ 1028817 h 1097453"/>
                <a:gd name="connsiteX41" fmla="*/ 3108960 w 9060180"/>
                <a:gd name="connsiteY41" fmla="*/ 983097 h 1097453"/>
                <a:gd name="connsiteX42" fmla="*/ 3208020 w 9060180"/>
                <a:gd name="connsiteY42" fmla="*/ 967857 h 1097453"/>
                <a:gd name="connsiteX43" fmla="*/ 3215640 w 9060180"/>
                <a:gd name="connsiteY43" fmla="*/ 1013577 h 1097453"/>
                <a:gd name="connsiteX44" fmla="*/ 3314700 w 9060180"/>
                <a:gd name="connsiteY44" fmla="*/ 731637 h 1097453"/>
                <a:gd name="connsiteX45" fmla="*/ 3406140 w 9060180"/>
                <a:gd name="connsiteY45" fmla="*/ 1097397 h 1097453"/>
                <a:gd name="connsiteX46" fmla="*/ 3505200 w 9060180"/>
                <a:gd name="connsiteY46" fmla="*/ 762117 h 1097453"/>
                <a:gd name="connsiteX47" fmla="*/ 3619500 w 9060180"/>
                <a:gd name="connsiteY47" fmla="*/ 1082157 h 1097453"/>
                <a:gd name="connsiteX48" fmla="*/ 3695700 w 9060180"/>
                <a:gd name="connsiteY48" fmla="*/ 746877 h 1097453"/>
                <a:gd name="connsiteX49" fmla="*/ 3794760 w 9060180"/>
                <a:gd name="connsiteY49" fmla="*/ 975477 h 1097453"/>
                <a:gd name="connsiteX50" fmla="*/ 3893820 w 9060180"/>
                <a:gd name="connsiteY50" fmla="*/ 670677 h 1097453"/>
                <a:gd name="connsiteX51" fmla="*/ 4008120 w 9060180"/>
                <a:gd name="connsiteY51" fmla="*/ 990717 h 1097453"/>
                <a:gd name="connsiteX52" fmla="*/ 4099560 w 9060180"/>
                <a:gd name="connsiteY52" fmla="*/ 647817 h 1097453"/>
                <a:gd name="connsiteX53" fmla="*/ 4206240 w 9060180"/>
                <a:gd name="connsiteY53" fmla="*/ 960237 h 1097453"/>
                <a:gd name="connsiteX54" fmla="*/ 4297680 w 9060180"/>
                <a:gd name="connsiteY54" fmla="*/ 655437 h 1097453"/>
                <a:gd name="connsiteX55" fmla="*/ 4396740 w 9060180"/>
                <a:gd name="connsiteY55" fmla="*/ 944997 h 1097453"/>
                <a:gd name="connsiteX56" fmla="*/ 4488180 w 9060180"/>
                <a:gd name="connsiteY56" fmla="*/ 594477 h 1097453"/>
                <a:gd name="connsiteX57" fmla="*/ 4602480 w 9060180"/>
                <a:gd name="connsiteY57" fmla="*/ 884037 h 1097453"/>
                <a:gd name="connsiteX58" fmla="*/ 4716780 w 9060180"/>
                <a:gd name="connsiteY58" fmla="*/ 525897 h 1097453"/>
                <a:gd name="connsiteX59" fmla="*/ 4861560 w 9060180"/>
                <a:gd name="connsiteY59" fmla="*/ 830697 h 1097453"/>
                <a:gd name="connsiteX60" fmla="*/ 5029200 w 9060180"/>
                <a:gd name="connsiteY60" fmla="*/ 464937 h 1097453"/>
                <a:gd name="connsiteX61" fmla="*/ 5227320 w 9060180"/>
                <a:gd name="connsiteY61" fmla="*/ 769737 h 1097453"/>
                <a:gd name="connsiteX62" fmla="*/ 5425440 w 9060180"/>
                <a:gd name="connsiteY62" fmla="*/ 358257 h 1097453"/>
                <a:gd name="connsiteX63" fmla="*/ 5623560 w 9060180"/>
                <a:gd name="connsiteY63" fmla="*/ 670677 h 1097453"/>
                <a:gd name="connsiteX64" fmla="*/ 5829300 w 9060180"/>
                <a:gd name="connsiteY64" fmla="*/ 297297 h 1097453"/>
                <a:gd name="connsiteX65" fmla="*/ 6019800 w 9060180"/>
                <a:gd name="connsiteY65" fmla="*/ 579237 h 1097453"/>
                <a:gd name="connsiteX66" fmla="*/ 6217920 w 9060180"/>
                <a:gd name="connsiteY66" fmla="*/ 236337 h 1097453"/>
                <a:gd name="connsiteX67" fmla="*/ 6416040 w 9060180"/>
                <a:gd name="connsiteY67" fmla="*/ 487797 h 1097453"/>
                <a:gd name="connsiteX68" fmla="*/ 6560820 w 9060180"/>
                <a:gd name="connsiteY68" fmla="*/ 221097 h 1097453"/>
                <a:gd name="connsiteX69" fmla="*/ 6675120 w 9060180"/>
                <a:gd name="connsiteY69" fmla="*/ 381117 h 1097453"/>
                <a:gd name="connsiteX70" fmla="*/ 6728460 w 9060180"/>
                <a:gd name="connsiteY70" fmla="*/ 381117 h 1097453"/>
                <a:gd name="connsiteX71" fmla="*/ 6957060 w 9060180"/>
                <a:gd name="connsiteY71" fmla="*/ 434457 h 1097453"/>
                <a:gd name="connsiteX72" fmla="*/ 7277100 w 9060180"/>
                <a:gd name="connsiteY72" fmla="*/ 464937 h 1097453"/>
                <a:gd name="connsiteX73" fmla="*/ 7612380 w 9060180"/>
                <a:gd name="connsiteY73" fmla="*/ 426837 h 1097453"/>
                <a:gd name="connsiteX74" fmla="*/ 7787640 w 9060180"/>
                <a:gd name="connsiteY74" fmla="*/ 304917 h 1097453"/>
                <a:gd name="connsiteX75" fmla="*/ 7909560 w 9060180"/>
                <a:gd name="connsiteY75" fmla="*/ 274437 h 1097453"/>
                <a:gd name="connsiteX76" fmla="*/ 7932420 w 9060180"/>
                <a:gd name="connsiteY76" fmla="*/ 381117 h 1097453"/>
                <a:gd name="connsiteX77" fmla="*/ 8008620 w 9060180"/>
                <a:gd name="connsiteY77" fmla="*/ 152517 h 1097453"/>
                <a:gd name="connsiteX78" fmla="*/ 8107680 w 9060180"/>
                <a:gd name="connsiteY78" fmla="*/ 419217 h 1097453"/>
                <a:gd name="connsiteX79" fmla="*/ 8199120 w 9060180"/>
                <a:gd name="connsiteY79" fmla="*/ 198237 h 1097453"/>
                <a:gd name="connsiteX80" fmla="*/ 8260080 w 9060180"/>
                <a:gd name="connsiteY80" fmla="*/ 297297 h 1097453"/>
                <a:gd name="connsiteX81" fmla="*/ 8389620 w 9060180"/>
                <a:gd name="connsiteY81" fmla="*/ 297297 h 1097453"/>
                <a:gd name="connsiteX82" fmla="*/ 8580120 w 9060180"/>
                <a:gd name="connsiteY82" fmla="*/ 365877 h 1097453"/>
                <a:gd name="connsiteX83" fmla="*/ 8747760 w 9060180"/>
                <a:gd name="connsiteY83" fmla="*/ 388737 h 1097453"/>
                <a:gd name="connsiteX84" fmla="*/ 8938260 w 9060180"/>
                <a:gd name="connsiteY84" fmla="*/ 335397 h 1097453"/>
                <a:gd name="connsiteX85" fmla="*/ 9060180 w 9060180"/>
                <a:gd name="connsiteY8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601980 w 9060180"/>
                <a:gd name="connsiteY7" fmla="*/ 228717 h 1097453"/>
                <a:gd name="connsiteX8" fmla="*/ 632460 w 9060180"/>
                <a:gd name="connsiteY8" fmla="*/ 114417 h 1097453"/>
                <a:gd name="connsiteX9" fmla="*/ 685800 w 9060180"/>
                <a:gd name="connsiteY9" fmla="*/ 30597 h 1097453"/>
                <a:gd name="connsiteX10" fmla="*/ 762000 w 9060180"/>
                <a:gd name="connsiteY10" fmla="*/ 30597 h 1097453"/>
                <a:gd name="connsiteX11" fmla="*/ 815340 w 9060180"/>
                <a:gd name="connsiteY11" fmla="*/ 152517 h 1097453"/>
                <a:gd name="connsiteX12" fmla="*/ 853440 w 9060180"/>
                <a:gd name="connsiteY12" fmla="*/ 266817 h 1097453"/>
                <a:gd name="connsiteX13" fmla="*/ 960120 w 9060180"/>
                <a:gd name="connsiteY13" fmla="*/ 282057 h 1097453"/>
                <a:gd name="connsiteX14" fmla="*/ 998220 w 9060180"/>
                <a:gd name="connsiteY14" fmla="*/ 160137 h 1097453"/>
                <a:gd name="connsiteX15" fmla="*/ 1021080 w 9060180"/>
                <a:gd name="connsiteY15" fmla="*/ 61077 h 1097453"/>
                <a:gd name="connsiteX16" fmla="*/ 1104900 w 9060180"/>
                <a:gd name="connsiteY16" fmla="*/ 7737 h 1097453"/>
                <a:gd name="connsiteX17" fmla="*/ 1150620 w 9060180"/>
                <a:gd name="connsiteY17" fmla="*/ 38217 h 1097453"/>
                <a:gd name="connsiteX18" fmla="*/ 1242060 w 9060180"/>
                <a:gd name="connsiteY18" fmla="*/ 117 h 1097453"/>
                <a:gd name="connsiteX19" fmla="*/ 1402080 w 9060180"/>
                <a:gd name="connsiteY19" fmla="*/ 53457 h 1097453"/>
                <a:gd name="connsiteX20" fmla="*/ 1501140 w 9060180"/>
                <a:gd name="connsiteY20" fmla="*/ 91557 h 1097453"/>
                <a:gd name="connsiteX21" fmla="*/ 1623060 w 9060180"/>
                <a:gd name="connsiteY21" fmla="*/ 91557 h 1097453"/>
                <a:gd name="connsiteX22" fmla="*/ 1752600 w 9060180"/>
                <a:gd name="connsiteY22" fmla="*/ 106797 h 1097453"/>
                <a:gd name="connsiteX23" fmla="*/ 1874520 w 9060180"/>
                <a:gd name="connsiteY23" fmla="*/ 167757 h 1097453"/>
                <a:gd name="connsiteX24" fmla="*/ 2004060 w 9060180"/>
                <a:gd name="connsiteY24" fmla="*/ 167757 h 1097453"/>
                <a:gd name="connsiteX25" fmla="*/ 2072640 w 9060180"/>
                <a:gd name="connsiteY25" fmla="*/ 221097 h 1097453"/>
                <a:gd name="connsiteX26" fmla="*/ 2133600 w 9060180"/>
                <a:gd name="connsiteY26" fmla="*/ 381117 h 1097453"/>
                <a:gd name="connsiteX27" fmla="*/ 2179320 w 9060180"/>
                <a:gd name="connsiteY27" fmla="*/ 495417 h 1097453"/>
                <a:gd name="connsiteX28" fmla="*/ 2217420 w 9060180"/>
                <a:gd name="connsiteY28" fmla="*/ 663057 h 1097453"/>
                <a:gd name="connsiteX29" fmla="*/ 2255520 w 9060180"/>
                <a:gd name="connsiteY29" fmla="*/ 792597 h 1097453"/>
                <a:gd name="connsiteX30" fmla="*/ 2316480 w 9060180"/>
                <a:gd name="connsiteY30" fmla="*/ 937377 h 1097453"/>
                <a:gd name="connsiteX31" fmla="*/ 2392680 w 9060180"/>
                <a:gd name="connsiteY31" fmla="*/ 998337 h 1097453"/>
                <a:gd name="connsiteX32" fmla="*/ 2446020 w 9060180"/>
                <a:gd name="connsiteY32" fmla="*/ 960237 h 1097453"/>
                <a:gd name="connsiteX33" fmla="*/ 2514600 w 9060180"/>
                <a:gd name="connsiteY33" fmla="*/ 1066917 h 1097453"/>
                <a:gd name="connsiteX34" fmla="*/ 2575560 w 9060180"/>
                <a:gd name="connsiteY34" fmla="*/ 1036437 h 1097453"/>
                <a:gd name="connsiteX35" fmla="*/ 2628900 w 9060180"/>
                <a:gd name="connsiteY35" fmla="*/ 937377 h 1097453"/>
                <a:gd name="connsiteX36" fmla="*/ 2697480 w 9060180"/>
                <a:gd name="connsiteY36" fmla="*/ 1021197 h 1097453"/>
                <a:gd name="connsiteX37" fmla="*/ 2735580 w 9060180"/>
                <a:gd name="connsiteY37" fmla="*/ 1082157 h 1097453"/>
                <a:gd name="connsiteX38" fmla="*/ 2750820 w 9060180"/>
                <a:gd name="connsiteY38" fmla="*/ 1044057 h 1097453"/>
                <a:gd name="connsiteX39" fmla="*/ 2910840 w 9060180"/>
                <a:gd name="connsiteY39" fmla="*/ 1028817 h 1097453"/>
                <a:gd name="connsiteX40" fmla="*/ 3108960 w 9060180"/>
                <a:gd name="connsiteY40" fmla="*/ 983097 h 1097453"/>
                <a:gd name="connsiteX41" fmla="*/ 3208020 w 9060180"/>
                <a:gd name="connsiteY41" fmla="*/ 967857 h 1097453"/>
                <a:gd name="connsiteX42" fmla="*/ 3215640 w 9060180"/>
                <a:gd name="connsiteY42" fmla="*/ 1013577 h 1097453"/>
                <a:gd name="connsiteX43" fmla="*/ 3314700 w 9060180"/>
                <a:gd name="connsiteY43" fmla="*/ 731637 h 1097453"/>
                <a:gd name="connsiteX44" fmla="*/ 3406140 w 9060180"/>
                <a:gd name="connsiteY44" fmla="*/ 1097397 h 1097453"/>
                <a:gd name="connsiteX45" fmla="*/ 3505200 w 9060180"/>
                <a:gd name="connsiteY45" fmla="*/ 762117 h 1097453"/>
                <a:gd name="connsiteX46" fmla="*/ 3619500 w 9060180"/>
                <a:gd name="connsiteY46" fmla="*/ 1082157 h 1097453"/>
                <a:gd name="connsiteX47" fmla="*/ 3695700 w 9060180"/>
                <a:gd name="connsiteY47" fmla="*/ 746877 h 1097453"/>
                <a:gd name="connsiteX48" fmla="*/ 3794760 w 9060180"/>
                <a:gd name="connsiteY48" fmla="*/ 975477 h 1097453"/>
                <a:gd name="connsiteX49" fmla="*/ 3893820 w 9060180"/>
                <a:gd name="connsiteY49" fmla="*/ 670677 h 1097453"/>
                <a:gd name="connsiteX50" fmla="*/ 4008120 w 9060180"/>
                <a:gd name="connsiteY50" fmla="*/ 990717 h 1097453"/>
                <a:gd name="connsiteX51" fmla="*/ 4099560 w 9060180"/>
                <a:gd name="connsiteY51" fmla="*/ 647817 h 1097453"/>
                <a:gd name="connsiteX52" fmla="*/ 4206240 w 9060180"/>
                <a:gd name="connsiteY52" fmla="*/ 960237 h 1097453"/>
                <a:gd name="connsiteX53" fmla="*/ 4297680 w 9060180"/>
                <a:gd name="connsiteY53" fmla="*/ 655437 h 1097453"/>
                <a:gd name="connsiteX54" fmla="*/ 4396740 w 9060180"/>
                <a:gd name="connsiteY54" fmla="*/ 944997 h 1097453"/>
                <a:gd name="connsiteX55" fmla="*/ 4488180 w 9060180"/>
                <a:gd name="connsiteY55" fmla="*/ 594477 h 1097453"/>
                <a:gd name="connsiteX56" fmla="*/ 4602480 w 9060180"/>
                <a:gd name="connsiteY56" fmla="*/ 884037 h 1097453"/>
                <a:gd name="connsiteX57" fmla="*/ 4716780 w 9060180"/>
                <a:gd name="connsiteY57" fmla="*/ 525897 h 1097453"/>
                <a:gd name="connsiteX58" fmla="*/ 4861560 w 9060180"/>
                <a:gd name="connsiteY58" fmla="*/ 830697 h 1097453"/>
                <a:gd name="connsiteX59" fmla="*/ 5029200 w 9060180"/>
                <a:gd name="connsiteY59" fmla="*/ 464937 h 1097453"/>
                <a:gd name="connsiteX60" fmla="*/ 5227320 w 9060180"/>
                <a:gd name="connsiteY60" fmla="*/ 769737 h 1097453"/>
                <a:gd name="connsiteX61" fmla="*/ 5425440 w 9060180"/>
                <a:gd name="connsiteY61" fmla="*/ 358257 h 1097453"/>
                <a:gd name="connsiteX62" fmla="*/ 5623560 w 9060180"/>
                <a:gd name="connsiteY62" fmla="*/ 670677 h 1097453"/>
                <a:gd name="connsiteX63" fmla="*/ 5829300 w 9060180"/>
                <a:gd name="connsiteY63" fmla="*/ 297297 h 1097453"/>
                <a:gd name="connsiteX64" fmla="*/ 6019800 w 9060180"/>
                <a:gd name="connsiteY64" fmla="*/ 579237 h 1097453"/>
                <a:gd name="connsiteX65" fmla="*/ 6217920 w 9060180"/>
                <a:gd name="connsiteY65" fmla="*/ 236337 h 1097453"/>
                <a:gd name="connsiteX66" fmla="*/ 6416040 w 9060180"/>
                <a:gd name="connsiteY66" fmla="*/ 487797 h 1097453"/>
                <a:gd name="connsiteX67" fmla="*/ 6560820 w 9060180"/>
                <a:gd name="connsiteY67" fmla="*/ 221097 h 1097453"/>
                <a:gd name="connsiteX68" fmla="*/ 6675120 w 9060180"/>
                <a:gd name="connsiteY68" fmla="*/ 381117 h 1097453"/>
                <a:gd name="connsiteX69" fmla="*/ 6728460 w 9060180"/>
                <a:gd name="connsiteY69" fmla="*/ 381117 h 1097453"/>
                <a:gd name="connsiteX70" fmla="*/ 6957060 w 9060180"/>
                <a:gd name="connsiteY70" fmla="*/ 434457 h 1097453"/>
                <a:gd name="connsiteX71" fmla="*/ 7277100 w 9060180"/>
                <a:gd name="connsiteY71" fmla="*/ 464937 h 1097453"/>
                <a:gd name="connsiteX72" fmla="*/ 7612380 w 9060180"/>
                <a:gd name="connsiteY72" fmla="*/ 426837 h 1097453"/>
                <a:gd name="connsiteX73" fmla="*/ 7787640 w 9060180"/>
                <a:gd name="connsiteY73" fmla="*/ 304917 h 1097453"/>
                <a:gd name="connsiteX74" fmla="*/ 7909560 w 9060180"/>
                <a:gd name="connsiteY74" fmla="*/ 274437 h 1097453"/>
                <a:gd name="connsiteX75" fmla="*/ 7932420 w 9060180"/>
                <a:gd name="connsiteY75" fmla="*/ 381117 h 1097453"/>
                <a:gd name="connsiteX76" fmla="*/ 8008620 w 9060180"/>
                <a:gd name="connsiteY76" fmla="*/ 152517 h 1097453"/>
                <a:gd name="connsiteX77" fmla="*/ 8107680 w 9060180"/>
                <a:gd name="connsiteY77" fmla="*/ 419217 h 1097453"/>
                <a:gd name="connsiteX78" fmla="*/ 8199120 w 9060180"/>
                <a:gd name="connsiteY78" fmla="*/ 198237 h 1097453"/>
                <a:gd name="connsiteX79" fmla="*/ 8260080 w 9060180"/>
                <a:gd name="connsiteY79" fmla="*/ 297297 h 1097453"/>
                <a:gd name="connsiteX80" fmla="*/ 8389620 w 9060180"/>
                <a:gd name="connsiteY80" fmla="*/ 297297 h 1097453"/>
                <a:gd name="connsiteX81" fmla="*/ 8580120 w 9060180"/>
                <a:gd name="connsiteY81" fmla="*/ 365877 h 1097453"/>
                <a:gd name="connsiteX82" fmla="*/ 8747760 w 9060180"/>
                <a:gd name="connsiteY82" fmla="*/ 388737 h 1097453"/>
                <a:gd name="connsiteX83" fmla="*/ 8938260 w 9060180"/>
                <a:gd name="connsiteY83" fmla="*/ 335397 h 1097453"/>
                <a:gd name="connsiteX84" fmla="*/ 9060180 w 9060180"/>
                <a:gd name="connsiteY8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632460 w 9060180"/>
                <a:gd name="connsiteY7" fmla="*/ 114417 h 1097453"/>
                <a:gd name="connsiteX8" fmla="*/ 685800 w 9060180"/>
                <a:gd name="connsiteY8" fmla="*/ 30597 h 1097453"/>
                <a:gd name="connsiteX9" fmla="*/ 762000 w 9060180"/>
                <a:gd name="connsiteY9" fmla="*/ 30597 h 1097453"/>
                <a:gd name="connsiteX10" fmla="*/ 815340 w 9060180"/>
                <a:gd name="connsiteY10" fmla="*/ 152517 h 1097453"/>
                <a:gd name="connsiteX11" fmla="*/ 853440 w 9060180"/>
                <a:gd name="connsiteY11" fmla="*/ 266817 h 1097453"/>
                <a:gd name="connsiteX12" fmla="*/ 960120 w 9060180"/>
                <a:gd name="connsiteY12" fmla="*/ 282057 h 1097453"/>
                <a:gd name="connsiteX13" fmla="*/ 998220 w 9060180"/>
                <a:gd name="connsiteY13" fmla="*/ 160137 h 1097453"/>
                <a:gd name="connsiteX14" fmla="*/ 1021080 w 9060180"/>
                <a:gd name="connsiteY14" fmla="*/ 61077 h 1097453"/>
                <a:gd name="connsiteX15" fmla="*/ 1104900 w 9060180"/>
                <a:gd name="connsiteY15" fmla="*/ 7737 h 1097453"/>
                <a:gd name="connsiteX16" fmla="*/ 1150620 w 9060180"/>
                <a:gd name="connsiteY16" fmla="*/ 38217 h 1097453"/>
                <a:gd name="connsiteX17" fmla="*/ 1242060 w 9060180"/>
                <a:gd name="connsiteY17" fmla="*/ 117 h 1097453"/>
                <a:gd name="connsiteX18" fmla="*/ 1402080 w 9060180"/>
                <a:gd name="connsiteY18" fmla="*/ 53457 h 1097453"/>
                <a:gd name="connsiteX19" fmla="*/ 1501140 w 9060180"/>
                <a:gd name="connsiteY19" fmla="*/ 91557 h 1097453"/>
                <a:gd name="connsiteX20" fmla="*/ 1623060 w 9060180"/>
                <a:gd name="connsiteY20" fmla="*/ 91557 h 1097453"/>
                <a:gd name="connsiteX21" fmla="*/ 1752600 w 9060180"/>
                <a:gd name="connsiteY21" fmla="*/ 106797 h 1097453"/>
                <a:gd name="connsiteX22" fmla="*/ 1874520 w 9060180"/>
                <a:gd name="connsiteY22" fmla="*/ 167757 h 1097453"/>
                <a:gd name="connsiteX23" fmla="*/ 2004060 w 9060180"/>
                <a:gd name="connsiteY23" fmla="*/ 167757 h 1097453"/>
                <a:gd name="connsiteX24" fmla="*/ 2072640 w 9060180"/>
                <a:gd name="connsiteY24" fmla="*/ 221097 h 1097453"/>
                <a:gd name="connsiteX25" fmla="*/ 2133600 w 9060180"/>
                <a:gd name="connsiteY25" fmla="*/ 381117 h 1097453"/>
                <a:gd name="connsiteX26" fmla="*/ 2179320 w 9060180"/>
                <a:gd name="connsiteY26" fmla="*/ 495417 h 1097453"/>
                <a:gd name="connsiteX27" fmla="*/ 2217420 w 9060180"/>
                <a:gd name="connsiteY27" fmla="*/ 663057 h 1097453"/>
                <a:gd name="connsiteX28" fmla="*/ 2255520 w 9060180"/>
                <a:gd name="connsiteY28" fmla="*/ 792597 h 1097453"/>
                <a:gd name="connsiteX29" fmla="*/ 2316480 w 9060180"/>
                <a:gd name="connsiteY29" fmla="*/ 937377 h 1097453"/>
                <a:gd name="connsiteX30" fmla="*/ 2392680 w 9060180"/>
                <a:gd name="connsiteY30" fmla="*/ 998337 h 1097453"/>
                <a:gd name="connsiteX31" fmla="*/ 2446020 w 9060180"/>
                <a:gd name="connsiteY31" fmla="*/ 960237 h 1097453"/>
                <a:gd name="connsiteX32" fmla="*/ 2514600 w 9060180"/>
                <a:gd name="connsiteY32" fmla="*/ 1066917 h 1097453"/>
                <a:gd name="connsiteX33" fmla="*/ 2575560 w 9060180"/>
                <a:gd name="connsiteY33" fmla="*/ 1036437 h 1097453"/>
                <a:gd name="connsiteX34" fmla="*/ 2628900 w 9060180"/>
                <a:gd name="connsiteY34" fmla="*/ 937377 h 1097453"/>
                <a:gd name="connsiteX35" fmla="*/ 2697480 w 9060180"/>
                <a:gd name="connsiteY35" fmla="*/ 1021197 h 1097453"/>
                <a:gd name="connsiteX36" fmla="*/ 2735580 w 9060180"/>
                <a:gd name="connsiteY36" fmla="*/ 1082157 h 1097453"/>
                <a:gd name="connsiteX37" fmla="*/ 2750820 w 9060180"/>
                <a:gd name="connsiteY37" fmla="*/ 1044057 h 1097453"/>
                <a:gd name="connsiteX38" fmla="*/ 2910840 w 9060180"/>
                <a:gd name="connsiteY38" fmla="*/ 1028817 h 1097453"/>
                <a:gd name="connsiteX39" fmla="*/ 3108960 w 9060180"/>
                <a:gd name="connsiteY39" fmla="*/ 983097 h 1097453"/>
                <a:gd name="connsiteX40" fmla="*/ 3208020 w 9060180"/>
                <a:gd name="connsiteY40" fmla="*/ 967857 h 1097453"/>
                <a:gd name="connsiteX41" fmla="*/ 3215640 w 9060180"/>
                <a:gd name="connsiteY41" fmla="*/ 1013577 h 1097453"/>
                <a:gd name="connsiteX42" fmla="*/ 3314700 w 9060180"/>
                <a:gd name="connsiteY42" fmla="*/ 731637 h 1097453"/>
                <a:gd name="connsiteX43" fmla="*/ 3406140 w 9060180"/>
                <a:gd name="connsiteY43" fmla="*/ 1097397 h 1097453"/>
                <a:gd name="connsiteX44" fmla="*/ 3505200 w 9060180"/>
                <a:gd name="connsiteY44" fmla="*/ 762117 h 1097453"/>
                <a:gd name="connsiteX45" fmla="*/ 3619500 w 9060180"/>
                <a:gd name="connsiteY45" fmla="*/ 1082157 h 1097453"/>
                <a:gd name="connsiteX46" fmla="*/ 3695700 w 9060180"/>
                <a:gd name="connsiteY46" fmla="*/ 746877 h 1097453"/>
                <a:gd name="connsiteX47" fmla="*/ 3794760 w 9060180"/>
                <a:gd name="connsiteY47" fmla="*/ 975477 h 1097453"/>
                <a:gd name="connsiteX48" fmla="*/ 3893820 w 9060180"/>
                <a:gd name="connsiteY48" fmla="*/ 670677 h 1097453"/>
                <a:gd name="connsiteX49" fmla="*/ 4008120 w 9060180"/>
                <a:gd name="connsiteY49" fmla="*/ 990717 h 1097453"/>
                <a:gd name="connsiteX50" fmla="*/ 4099560 w 9060180"/>
                <a:gd name="connsiteY50" fmla="*/ 647817 h 1097453"/>
                <a:gd name="connsiteX51" fmla="*/ 4206240 w 9060180"/>
                <a:gd name="connsiteY51" fmla="*/ 960237 h 1097453"/>
                <a:gd name="connsiteX52" fmla="*/ 4297680 w 9060180"/>
                <a:gd name="connsiteY52" fmla="*/ 655437 h 1097453"/>
                <a:gd name="connsiteX53" fmla="*/ 4396740 w 9060180"/>
                <a:gd name="connsiteY53" fmla="*/ 944997 h 1097453"/>
                <a:gd name="connsiteX54" fmla="*/ 4488180 w 9060180"/>
                <a:gd name="connsiteY54" fmla="*/ 594477 h 1097453"/>
                <a:gd name="connsiteX55" fmla="*/ 4602480 w 9060180"/>
                <a:gd name="connsiteY55" fmla="*/ 884037 h 1097453"/>
                <a:gd name="connsiteX56" fmla="*/ 4716780 w 9060180"/>
                <a:gd name="connsiteY56" fmla="*/ 525897 h 1097453"/>
                <a:gd name="connsiteX57" fmla="*/ 4861560 w 9060180"/>
                <a:gd name="connsiteY57" fmla="*/ 830697 h 1097453"/>
                <a:gd name="connsiteX58" fmla="*/ 5029200 w 9060180"/>
                <a:gd name="connsiteY58" fmla="*/ 464937 h 1097453"/>
                <a:gd name="connsiteX59" fmla="*/ 5227320 w 9060180"/>
                <a:gd name="connsiteY59" fmla="*/ 769737 h 1097453"/>
                <a:gd name="connsiteX60" fmla="*/ 5425440 w 9060180"/>
                <a:gd name="connsiteY60" fmla="*/ 358257 h 1097453"/>
                <a:gd name="connsiteX61" fmla="*/ 5623560 w 9060180"/>
                <a:gd name="connsiteY61" fmla="*/ 670677 h 1097453"/>
                <a:gd name="connsiteX62" fmla="*/ 5829300 w 9060180"/>
                <a:gd name="connsiteY62" fmla="*/ 297297 h 1097453"/>
                <a:gd name="connsiteX63" fmla="*/ 6019800 w 9060180"/>
                <a:gd name="connsiteY63" fmla="*/ 579237 h 1097453"/>
                <a:gd name="connsiteX64" fmla="*/ 6217920 w 9060180"/>
                <a:gd name="connsiteY64" fmla="*/ 236337 h 1097453"/>
                <a:gd name="connsiteX65" fmla="*/ 6416040 w 9060180"/>
                <a:gd name="connsiteY65" fmla="*/ 487797 h 1097453"/>
                <a:gd name="connsiteX66" fmla="*/ 6560820 w 9060180"/>
                <a:gd name="connsiteY66" fmla="*/ 221097 h 1097453"/>
                <a:gd name="connsiteX67" fmla="*/ 6675120 w 9060180"/>
                <a:gd name="connsiteY67" fmla="*/ 381117 h 1097453"/>
                <a:gd name="connsiteX68" fmla="*/ 6728460 w 9060180"/>
                <a:gd name="connsiteY68" fmla="*/ 381117 h 1097453"/>
                <a:gd name="connsiteX69" fmla="*/ 6957060 w 9060180"/>
                <a:gd name="connsiteY69" fmla="*/ 434457 h 1097453"/>
                <a:gd name="connsiteX70" fmla="*/ 7277100 w 9060180"/>
                <a:gd name="connsiteY70" fmla="*/ 464937 h 1097453"/>
                <a:gd name="connsiteX71" fmla="*/ 7612380 w 9060180"/>
                <a:gd name="connsiteY71" fmla="*/ 426837 h 1097453"/>
                <a:gd name="connsiteX72" fmla="*/ 7787640 w 9060180"/>
                <a:gd name="connsiteY72" fmla="*/ 304917 h 1097453"/>
                <a:gd name="connsiteX73" fmla="*/ 7909560 w 9060180"/>
                <a:gd name="connsiteY73" fmla="*/ 274437 h 1097453"/>
                <a:gd name="connsiteX74" fmla="*/ 7932420 w 9060180"/>
                <a:gd name="connsiteY74" fmla="*/ 381117 h 1097453"/>
                <a:gd name="connsiteX75" fmla="*/ 8008620 w 9060180"/>
                <a:gd name="connsiteY75" fmla="*/ 152517 h 1097453"/>
                <a:gd name="connsiteX76" fmla="*/ 8107680 w 9060180"/>
                <a:gd name="connsiteY76" fmla="*/ 419217 h 1097453"/>
                <a:gd name="connsiteX77" fmla="*/ 8199120 w 9060180"/>
                <a:gd name="connsiteY77" fmla="*/ 198237 h 1097453"/>
                <a:gd name="connsiteX78" fmla="*/ 8260080 w 9060180"/>
                <a:gd name="connsiteY78" fmla="*/ 297297 h 1097453"/>
                <a:gd name="connsiteX79" fmla="*/ 8389620 w 9060180"/>
                <a:gd name="connsiteY79" fmla="*/ 297297 h 1097453"/>
                <a:gd name="connsiteX80" fmla="*/ 8580120 w 9060180"/>
                <a:gd name="connsiteY80" fmla="*/ 365877 h 1097453"/>
                <a:gd name="connsiteX81" fmla="*/ 8747760 w 9060180"/>
                <a:gd name="connsiteY81" fmla="*/ 388737 h 1097453"/>
                <a:gd name="connsiteX82" fmla="*/ 8938260 w 9060180"/>
                <a:gd name="connsiteY82" fmla="*/ 335397 h 1097453"/>
                <a:gd name="connsiteX83" fmla="*/ 9060180 w 9060180"/>
                <a:gd name="connsiteY83" fmla="*/ 373497 h 1097453"/>
                <a:gd name="connsiteX0" fmla="*/ 0 w 9060180"/>
                <a:gd name="connsiteY0" fmla="*/ 208008 h 1099604"/>
                <a:gd name="connsiteX1" fmla="*/ 83820 w 9060180"/>
                <a:gd name="connsiteY1" fmla="*/ 230868 h 1099604"/>
                <a:gd name="connsiteX2" fmla="*/ 121920 w 9060180"/>
                <a:gd name="connsiteY2" fmla="*/ 360408 h 1099604"/>
                <a:gd name="connsiteX3" fmla="*/ 175260 w 9060180"/>
                <a:gd name="connsiteY3" fmla="*/ 428988 h 1099604"/>
                <a:gd name="connsiteX4" fmla="*/ 320040 w 9060180"/>
                <a:gd name="connsiteY4" fmla="*/ 108948 h 1099604"/>
                <a:gd name="connsiteX5" fmla="*/ 480060 w 9060180"/>
                <a:gd name="connsiteY5" fmla="*/ 406128 h 1099604"/>
                <a:gd name="connsiteX6" fmla="*/ 525780 w 9060180"/>
                <a:gd name="connsiteY6" fmla="*/ 406128 h 1099604"/>
                <a:gd name="connsiteX7" fmla="*/ 685800 w 9060180"/>
                <a:gd name="connsiteY7" fmla="*/ 32748 h 1099604"/>
                <a:gd name="connsiteX8" fmla="*/ 762000 w 9060180"/>
                <a:gd name="connsiteY8" fmla="*/ 32748 h 1099604"/>
                <a:gd name="connsiteX9" fmla="*/ 815340 w 9060180"/>
                <a:gd name="connsiteY9" fmla="*/ 154668 h 1099604"/>
                <a:gd name="connsiteX10" fmla="*/ 853440 w 9060180"/>
                <a:gd name="connsiteY10" fmla="*/ 268968 h 1099604"/>
                <a:gd name="connsiteX11" fmla="*/ 960120 w 9060180"/>
                <a:gd name="connsiteY11" fmla="*/ 284208 h 1099604"/>
                <a:gd name="connsiteX12" fmla="*/ 998220 w 9060180"/>
                <a:gd name="connsiteY12" fmla="*/ 162288 h 1099604"/>
                <a:gd name="connsiteX13" fmla="*/ 1021080 w 9060180"/>
                <a:gd name="connsiteY13" fmla="*/ 63228 h 1099604"/>
                <a:gd name="connsiteX14" fmla="*/ 1104900 w 9060180"/>
                <a:gd name="connsiteY14" fmla="*/ 9888 h 1099604"/>
                <a:gd name="connsiteX15" fmla="*/ 1150620 w 9060180"/>
                <a:gd name="connsiteY15" fmla="*/ 40368 h 1099604"/>
                <a:gd name="connsiteX16" fmla="*/ 1242060 w 9060180"/>
                <a:gd name="connsiteY16" fmla="*/ 2268 h 1099604"/>
                <a:gd name="connsiteX17" fmla="*/ 1402080 w 9060180"/>
                <a:gd name="connsiteY17" fmla="*/ 55608 h 1099604"/>
                <a:gd name="connsiteX18" fmla="*/ 1501140 w 9060180"/>
                <a:gd name="connsiteY18" fmla="*/ 93708 h 1099604"/>
                <a:gd name="connsiteX19" fmla="*/ 1623060 w 9060180"/>
                <a:gd name="connsiteY19" fmla="*/ 93708 h 1099604"/>
                <a:gd name="connsiteX20" fmla="*/ 1752600 w 9060180"/>
                <a:gd name="connsiteY20" fmla="*/ 108948 h 1099604"/>
                <a:gd name="connsiteX21" fmla="*/ 1874520 w 9060180"/>
                <a:gd name="connsiteY21" fmla="*/ 169908 h 1099604"/>
                <a:gd name="connsiteX22" fmla="*/ 2004060 w 9060180"/>
                <a:gd name="connsiteY22" fmla="*/ 169908 h 1099604"/>
                <a:gd name="connsiteX23" fmla="*/ 2072640 w 9060180"/>
                <a:gd name="connsiteY23" fmla="*/ 223248 h 1099604"/>
                <a:gd name="connsiteX24" fmla="*/ 2133600 w 9060180"/>
                <a:gd name="connsiteY24" fmla="*/ 383268 h 1099604"/>
                <a:gd name="connsiteX25" fmla="*/ 2179320 w 9060180"/>
                <a:gd name="connsiteY25" fmla="*/ 497568 h 1099604"/>
                <a:gd name="connsiteX26" fmla="*/ 2217420 w 9060180"/>
                <a:gd name="connsiteY26" fmla="*/ 665208 h 1099604"/>
                <a:gd name="connsiteX27" fmla="*/ 2255520 w 9060180"/>
                <a:gd name="connsiteY27" fmla="*/ 794748 h 1099604"/>
                <a:gd name="connsiteX28" fmla="*/ 2316480 w 9060180"/>
                <a:gd name="connsiteY28" fmla="*/ 939528 h 1099604"/>
                <a:gd name="connsiteX29" fmla="*/ 2392680 w 9060180"/>
                <a:gd name="connsiteY29" fmla="*/ 1000488 h 1099604"/>
                <a:gd name="connsiteX30" fmla="*/ 2446020 w 9060180"/>
                <a:gd name="connsiteY30" fmla="*/ 962388 h 1099604"/>
                <a:gd name="connsiteX31" fmla="*/ 2514600 w 9060180"/>
                <a:gd name="connsiteY31" fmla="*/ 1069068 h 1099604"/>
                <a:gd name="connsiteX32" fmla="*/ 2575560 w 9060180"/>
                <a:gd name="connsiteY32" fmla="*/ 1038588 h 1099604"/>
                <a:gd name="connsiteX33" fmla="*/ 2628900 w 9060180"/>
                <a:gd name="connsiteY33" fmla="*/ 939528 h 1099604"/>
                <a:gd name="connsiteX34" fmla="*/ 2697480 w 9060180"/>
                <a:gd name="connsiteY34" fmla="*/ 1023348 h 1099604"/>
                <a:gd name="connsiteX35" fmla="*/ 2735580 w 9060180"/>
                <a:gd name="connsiteY35" fmla="*/ 1084308 h 1099604"/>
                <a:gd name="connsiteX36" fmla="*/ 2750820 w 9060180"/>
                <a:gd name="connsiteY36" fmla="*/ 1046208 h 1099604"/>
                <a:gd name="connsiteX37" fmla="*/ 2910840 w 9060180"/>
                <a:gd name="connsiteY37" fmla="*/ 1030968 h 1099604"/>
                <a:gd name="connsiteX38" fmla="*/ 3108960 w 9060180"/>
                <a:gd name="connsiteY38" fmla="*/ 985248 h 1099604"/>
                <a:gd name="connsiteX39" fmla="*/ 3208020 w 9060180"/>
                <a:gd name="connsiteY39" fmla="*/ 970008 h 1099604"/>
                <a:gd name="connsiteX40" fmla="*/ 3215640 w 9060180"/>
                <a:gd name="connsiteY40" fmla="*/ 1015728 h 1099604"/>
                <a:gd name="connsiteX41" fmla="*/ 3314700 w 9060180"/>
                <a:gd name="connsiteY41" fmla="*/ 733788 h 1099604"/>
                <a:gd name="connsiteX42" fmla="*/ 3406140 w 9060180"/>
                <a:gd name="connsiteY42" fmla="*/ 1099548 h 1099604"/>
                <a:gd name="connsiteX43" fmla="*/ 3505200 w 9060180"/>
                <a:gd name="connsiteY43" fmla="*/ 764268 h 1099604"/>
                <a:gd name="connsiteX44" fmla="*/ 3619500 w 9060180"/>
                <a:gd name="connsiteY44" fmla="*/ 1084308 h 1099604"/>
                <a:gd name="connsiteX45" fmla="*/ 3695700 w 9060180"/>
                <a:gd name="connsiteY45" fmla="*/ 749028 h 1099604"/>
                <a:gd name="connsiteX46" fmla="*/ 3794760 w 9060180"/>
                <a:gd name="connsiteY46" fmla="*/ 977628 h 1099604"/>
                <a:gd name="connsiteX47" fmla="*/ 3893820 w 9060180"/>
                <a:gd name="connsiteY47" fmla="*/ 672828 h 1099604"/>
                <a:gd name="connsiteX48" fmla="*/ 4008120 w 9060180"/>
                <a:gd name="connsiteY48" fmla="*/ 992868 h 1099604"/>
                <a:gd name="connsiteX49" fmla="*/ 4099560 w 9060180"/>
                <a:gd name="connsiteY49" fmla="*/ 649968 h 1099604"/>
                <a:gd name="connsiteX50" fmla="*/ 4206240 w 9060180"/>
                <a:gd name="connsiteY50" fmla="*/ 962388 h 1099604"/>
                <a:gd name="connsiteX51" fmla="*/ 4297680 w 9060180"/>
                <a:gd name="connsiteY51" fmla="*/ 657588 h 1099604"/>
                <a:gd name="connsiteX52" fmla="*/ 4396740 w 9060180"/>
                <a:gd name="connsiteY52" fmla="*/ 947148 h 1099604"/>
                <a:gd name="connsiteX53" fmla="*/ 4488180 w 9060180"/>
                <a:gd name="connsiteY53" fmla="*/ 596628 h 1099604"/>
                <a:gd name="connsiteX54" fmla="*/ 4602480 w 9060180"/>
                <a:gd name="connsiteY54" fmla="*/ 886188 h 1099604"/>
                <a:gd name="connsiteX55" fmla="*/ 4716780 w 9060180"/>
                <a:gd name="connsiteY55" fmla="*/ 528048 h 1099604"/>
                <a:gd name="connsiteX56" fmla="*/ 4861560 w 9060180"/>
                <a:gd name="connsiteY56" fmla="*/ 832848 h 1099604"/>
                <a:gd name="connsiteX57" fmla="*/ 5029200 w 9060180"/>
                <a:gd name="connsiteY57" fmla="*/ 467088 h 1099604"/>
                <a:gd name="connsiteX58" fmla="*/ 5227320 w 9060180"/>
                <a:gd name="connsiteY58" fmla="*/ 771888 h 1099604"/>
                <a:gd name="connsiteX59" fmla="*/ 5425440 w 9060180"/>
                <a:gd name="connsiteY59" fmla="*/ 360408 h 1099604"/>
                <a:gd name="connsiteX60" fmla="*/ 5623560 w 9060180"/>
                <a:gd name="connsiteY60" fmla="*/ 672828 h 1099604"/>
                <a:gd name="connsiteX61" fmla="*/ 5829300 w 9060180"/>
                <a:gd name="connsiteY61" fmla="*/ 299448 h 1099604"/>
                <a:gd name="connsiteX62" fmla="*/ 6019800 w 9060180"/>
                <a:gd name="connsiteY62" fmla="*/ 581388 h 1099604"/>
                <a:gd name="connsiteX63" fmla="*/ 6217920 w 9060180"/>
                <a:gd name="connsiteY63" fmla="*/ 238488 h 1099604"/>
                <a:gd name="connsiteX64" fmla="*/ 6416040 w 9060180"/>
                <a:gd name="connsiteY64" fmla="*/ 489948 h 1099604"/>
                <a:gd name="connsiteX65" fmla="*/ 6560820 w 9060180"/>
                <a:gd name="connsiteY65" fmla="*/ 223248 h 1099604"/>
                <a:gd name="connsiteX66" fmla="*/ 6675120 w 9060180"/>
                <a:gd name="connsiteY66" fmla="*/ 383268 h 1099604"/>
                <a:gd name="connsiteX67" fmla="*/ 6728460 w 9060180"/>
                <a:gd name="connsiteY67" fmla="*/ 383268 h 1099604"/>
                <a:gd name="connsiteX68" fmla="*/ 6957060 w 9060180"/>
                <a:gd name="connsiteY68" fmla="*/ 436608 h 1099604"/>
                <a:gd name="connsiteX69" fmla="*/ 7277100 w 9060180"/>
                <a:gd name="connsiteY69" fmla="*/ 467088 h 1099604"/>
                <a:gd name="connsiteX70" fmla="*/ 7612380 w 9060180"/>
                <a:gd name="connsiteY70" fmla="*/ 428988 h 1099604"/>
                <a:gd name="connsiteX71" fmla="*/ 7787640 w 9060180"/>
                <a:gd name="connsiteY71" fmla="*/ 307068 h 1099604"/>
                <a:gd name="connsiteX72" fmla="*/ 7909560 w 9060180"/>
                <a:gd name="connsiteY72" fmla="*/ 276588 h 1099604"/>
                <a:gd name="connsiteX73" fmla="*/ 7932420 w 9060180"/>
                <a:gd name="connsiteY73" fmla="*/ 383268 h 1099604"/>
                <a:gd name="connsiteX74" fmla="*/ 8008620 w 9060180"/>
                <a:gd name="connsiteY74" fmla="*/ 154668 h 1099604"/>
                <a:gd name="connsiteX75" fmla="*/ 8107680 w 9060180"/>
                <a:gd name="connsiteY75" fmla="*/ 421368 h 1099604"/>
                <a:gd name="connsiteX76" fmla="*/ 8199120 w 9060180"/>
                <a:gd name="connsiteY76" fmla="*/ 200388 h 1099604"/>
                <a:gd name="connsiteX77" fmla="*/ 8260080 w 9060180"/>
                <a:gd name="connsiteY77" fmla="*/ 299448 h 1099604"/>
                <a:gd name="connsiteX78" fmla="*/ 8389620 w 9060180"/>
                <a:gd name="connsiteY78" fmla="*/ 299448 h 1099604"/>
                <a:gd name="connsiteX79" fmla="*/ 8580120 w 9060180"/>
                <a:gd name="connsiteY79" fmla="*/ 368028 h 1099604"/>
                <a:gd name="connsiteX80" fmla="*/ 8747760 w 9060180"/>
                <a:gd name="connsiteY80" fmla="*/ 390888 h 1099604"/>
                <a:gd name="connsiteX81" fmla="*/ 8938260 w 9060180"/>
                <a:gd name="connsiteY81" fmla="*/ 337548 h 1099604"/>
                <a:gd name="connsiteX82" fmla="*/ 9060180 w 9060180"/>
                <a:gd name="connsiteY82" fmla="*/ 375648 h 109960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15340 w 9060180"/>
                <a:gd name="connsiteY8" fmla="*/ 152518 h 1097454"/>
                <a:gd name="connsiteX9" fmla="*/ 853440 w 9060180"/>
                <a:gd name="connsiteY9" fmla="*/ 266818 h 1097454"/>
                <a:gd name="connsiteX10" fmla="*/ 960120 w 9060180"/>
                <a:gd name="connsiteY10" fmla="*/ 282058 h 1097454"/>
                <a:gd name="connsiteX11" fmla="*/ 998220 w 9060180"/>
                <a:gd name="connsiteY11" fmla="*/ 160138 h 1097454"/>
                <a:gd name="connsiteX12" fmla="*/ 1021080 w 9060180"/>
                <a:gd name="connsiteY12" fmla="*/ 61078 h 1097454"/>
                <a:gd name="connsiteX13" fmla="*/ 1104900 w 9060180"/>
                <a:gd name="connsiteY13" fmla="*/ 7738 h 1097454"/>
                <a:gd name="connsiteX14" fmla="*/ 1150620 w 9060180"/>
                <a:gd name="connsiteY14" fmla="*/ 38218 h 1097454"/>
                <a:gd name="connsiteX15" fmla="*/ 1242060 w 9060180"/>
                <a:gd name="connsiteY15" fmla="*/ 118 h 1097454"/>
                <a:gd name="connsiteX16" fmla="*/ 1402080 w 9060180"/>
                <a:gd name="connsiteY16" fmla="*/ 53458 h 1097454"/>
                <a:gd name="connsiteX17" fmla="*/ 1501140 w 9060180"/>
                <a:gd name="connsiteY17" fmla="*/ 91558 h 1097454"/>
                <a:gd name="connsiteX18" fmla="*/ 1623060 w 9060180"/>
                <a:gd name="connsiteY18" fmla="*/ 91558 h 1097454"/>
                <a:gd name="connsiteX19" fmla="*/ 1752600 w 9060180"/>
                <a:gd name="connsiteY19" fmla="*/ 106798 h 1097454"/>
                <a:gd name="connsiteX20" fmla="*/ 1874520 w 9060180"/>
                <a:gd name="connsiteY20" fmla="*/ 167758 h 1097454"/>
                <a:gd name="connsiteX21" fmla="*/ 2004060 w 9060180"/>
                <a:gd name="connsiteY21" fmla="*/ 167758 h 1097454"/>
                <a:gd name="connsiteX22" fmla="*/ 2072640 w 9060180"/>
                <a:gd name="connsiteY22" fmla="*/ 221098 h 1097454"/>
                <a:gd name="connsiteX23" fmla="*/ 2133600 w 9060180"/>
                <a:gd name="connsiteY23" fmla="*/ 381118 h 1097454"/>
                <a:gd name="connsiteX24" fmla="*/ 2179320 w 9060180"/>
                <a:gd name="connsiteY24" fmla="*/ 495418 h 1097454"/>
                <a:gd name="connsiteX25" fmla="*/ 2217420 w 9060180"/>
                <a:gd name="connsiteY25" fmla="*/ 663058 h 1097454"/>
                <a:gd name="connsiteX26" fmla="*/ 2255520 w 9060180"/>
                <a:gd name="connsiteY26" fmla="*/ 792598 h 1097454"/>
                <a:gd name="connsiteX27" fmla="*/ 2316480 w 9060180"/>
                <a:gd name="connsiteY27" fmla="*/ 937378 h 1097454"/>
                <a:gd name="connsiteX28" fmla="*/ 2392680 w 9060180"/>
                <a:gd name="connsiteY28" fmla="*/ 998338 h 1097454"/>
                <a:gd name="connsiteX29" fmla="*/ 2446020 w 9060180"/>
                <a:gd name="connsiteY29" fmla="*/ 960238 h 1097454"/>
                <a:gd name="connsiteX30" fmla="*/ 2514600 w 9060180"/>
                <a:gd name="connsiteY30" fmla="*/ 1066918 h 1097454"/>
                <a:gd name="connsiteX31" fmla="*/ 2575560 w 9060180"/>
                <a:gd name="connsiteY31" fmla="*/ 1036438 h 1097454"/>
                <a:gd name="connsiteX32" fmla="*/ 2628900 w 9060180"/>
                <a:gd name="connsiteY32" fmla="*/ 937378 h 1097454"/>
                <a:gd name="connsiteX33" fmla="*/ 2697480 w 9060180"/>
                <a:gd name="connsiteY33" fmla="*/ 1021198 h 1097454"/>
                <a:gd name="connsiteX34" fmla="*/ 2735580 w 9060180"/>
                <a:gd name="connsiteY34" fmla="*/ 1082158 h 1097454"/>
                <a:gd name="connsiteX35" fmla="*/ 2750820 w 9060180"/>
                <a:gd name="connsiteY35" fmla="*/ 1044058 h 1097454"/>
                <a:gd name="connsiteX36" fmla="*/ 2910840 w 9060180"/>
                <a:gd name="connsiteY36" fmla="*/ 1028818 h 1097454"/>
                <a:gd name="connsiteX37" fmla="*/ 3108960 w 9060180"/>
                <a:gd name="connsiteY37" fmla="*/ 983098 h 1097454"/>
                <a:gd name="connsiteX38" fmla="*/ 3208020 w 9060180"/>
                <a:gd name="connsiteY38" fmla="*/ 967858 h 1097454"/>
                <a:gd name="connsiteX39" fmla="*/ 3215640 w 9060180"/>
                <a:gd name="connsiteY39" fmla="*/ 1013578 h 1097454"/>
                <a:gd name="connsiteX40" fmla="*/ 3314700 w 9060180"/>
                <a:gd name="connsiteY40" fmla="*/ 731638 h 1097454"/>
                <a:gd name="connsiteX41" fmla="*/ 3406140 w 9060180"/>
                <a:gd name="connsiteY41" fmla="*/ 1097398 h 1097454"/>
                <a:gd name="connsiteX42" fmla="*/ 3505200 w 9060180"/>
                <a:gd name="connsiteY42" fmla="*/ 762118 h 1097454"/>
                <a:gd name="connsiteX43" fmla="*/ 3619500 w 9060180"/>
                <a:gd name="connsiteY43" fmla="*/ 1082158 h 1097454"/>
                <a:gd name="connsiteX44" fmla="*/ 3695700 w 9060180"/>
                <a:gd name="connsiteY44" fmla="*/ 746878 h 1097454"/>
                <a:gd name="connsiteX45" fmla="*/ 3794760 w 9060180"/>
                <a:gd name="connsiteY45" fmla="*/ 975478 h 1097454"/>
                <a:gd name="connsiteX46" fmla="*/ 3893820 w 9060180"/>
                <a:gd name="connsiteY46" fmla="*/ 670678 h 1097454"/>
                <a:gd name="connsiteX47" fmla="*/ 4008120 w 9060180"/>
                <a:gd name="connsiteY47" fmla="*/ 990718 h 1097454"/>
                <a:gd name="connsiteX48" fmla="*/ 4099560 w 9060180"/>
                <a:gd name="connsiteY48" fmla="*/ 647818 h 1097454"/>
                <a:gd name="connsiteX49" fmla="*/ 4206240 w 9060180"/>
                <a:gd name="connsiteY49" fmla="*/ 960238 h 1097454"/>
                <a:gd name="connsiteX50" fmla="*/ 4297680 w 9060180"/>
                <a:gd name="connsiteY50" fmla="*/ 655438 h 1097454"/>
                <a:gd name="connsiteX51" fmla="*/ 4396740 w 9060180"/>
                <a:gd name="connsiteY51" fmla="*/ 944998 h 1097454"/>
                <a:gd name="connsiteX52" fmla="*/ 4488180 w 9060180"/>
                <a:gd name="connsiteY52" fmla="*/ 594478 h 1097454"/>
                <a:gd name="connsiteX53" fmla="*/ 4602480 w 9060180"/>
                <a:gd name="connsiteY53" fmla="*/ 884038 h 1097454"/>
                <a:gd name="connsiteX54" fmla="*/ 4716780 w 9060180"/>
                <a:gd name="connsiteY54" fmla="*/ 525898 h 1097454"/>
                <a:gd name="connsiteX55" fmla="*/ 4861560 w 9060180"/>
                <a:gd name="connsiteY55" fmla="*/ 830698 h 1097454"/>
                <a:gd name="connsiteX56" fmla="*/ 5029200 w 9060180"/>
                <a:gd name="connsiteY56" fmla="*/ 464938 h 1097454"/>
                <a:gd name="connsiteX57" fmla="*/ 5227320 w 9060180"/>
                <a:gd name="connsiteY57" fmla="*/ 769738 h 1097454"/>
                <a:gd name="connsiteX58" fmla="*/ 5425440 w 9060180"/>
                <a:gd name="connsiteY58" fmla="*/ 358258 h 1097454"/>
                <a:gd name="connsiteX59" fmla="*/ 5623560 w 9060180"/>
                <a:gd name="connsiteY59" fmla="*/ 670678 h 1097454"/>
                <a:gd name="connsiteX60" fmla="*/ 5829300 w 9060180"/>
                <a:gd name="connsiteY60" fmla="*/ 297298 h 1097454"/>
                <a:gd name="connsiteX61" fmla="*/ 6019800 w 9060180"/>
                <a:gd name="connsiteY61" fmla="*/ 579238 h 1097454"/>
                <a:gd name="connsiteX62" fmla="*/ 6217920 w 9060180"/>
                <a:gd name="connsiteY62" fmla="*/ 236338 h 1097454"/>
                <a:gd name="connsiteX63" fmla="*/ 6416040 w 9060180"/>
                <a:gd name="connsiteY63" fmla="*/ 487798 h 1097454"/>
                <a:gd name="connsiteX64" fmla="*/ 6560820 w 9060180"/>
                <a:gd name="connsiteY64" fmla="*/ 221098 h 1097454"/>
                <a:gd name="connsiteX65" fmla="*/ 6675120 w 9060180"/>
                <a:gd name="connsiteY65" fmla="*/ 381118 h 1097454"/>
                <a:gd name="connsiteX66" fmla="*/ 6728460 w 9060180"/>
                <a:gd name="connsiteY66" fmla="*/ 381118 h 1097454"/>
                <a:gd name="connsiteX67" fmla="*/ 6957060 w 9060180"/>
                <a:gd name="connsiteY67" fmla="*/ 434458 h 1097454"/>
                <a:gd name="connsiteX68" fmla="*/ 7277100 w 9060180"/>
                <a:gd name="connsiteY68" fmla="*/ 464938 h 1097454"/>
                <a:gd name="connsiteX69" fmla="*/ 7612380 w 9060180"/>
                <a:gd name="connsiteY69" fmla="*/ 426838 h 1097454"/>
                <a:gd name="connsiteX70" fmla="*/ 7787640 w 9060180"/>
                <a:gd name="connsiteY70" fmla="*/ 304918 h 1097454"/>
                <a:gd name="connsiteX71" fmla="*/ 7909560 w 9060180"/>
                <a:gd name="connsiteY71" fmla="*/ 274438 h 1097454"/>
                <a:gd name="connsiteX72" fmla="*/ 7932420 w 9060180"/>
                <a:gd name="connsiteY72" fmla="*/ 381118 h 1097454"/>
                <a:gd name="connsiteX73" fmla="*/ 8008620 w 9060180"/>
                <a:gd name="connsiteY73" fmla="*/ 152518 h 1097454"/>
                <a:gd name="connsiteX74" fmla="*/ 8107680 w 9060180"/>
                <a:gd name="connsiteY74" fmla="*/ 419218 h 1097454"/>
                <a:gd name="connsiteX75" fmla="*/ 8199120 w 9060180"/>
                <a:gd name="connsiteY75" fmla="*/ 198238 h 1097454"/>
                <a:gd name="connsiteX76" fmla="*/ 8260080 w 9060180"/>
                <a:gd name="connsiteY76" fmla="*/ 297298 h 1097454"/>
                <a:gd name="connsiteX77" fmla="*/ 8389620 w 9060180"/>
                <a:gd name="connsiteY77" fmla="*/ 297298 h 1097454"/>
                <a:gd name="connsiteX78" fmla="*/ 8580120 w 9060180"/>
                <a:gd name="connsiteY78" fmla="*/ 365878 h 1097454"/>
                <a:gd name="connsiteX79" fmla="*/ 8747760 w 9060180"/>
                <a:gd name="connsiteY79" fmla="*/ 388738 h 1097454"/>
                <a:gd name="connsiteX80" fmla="*/ 8938260 w 9060180"/>
                <a:gd name="connsiteY80" fmla="*/ 335398 h 1097454"/>
                <a:gd name="connsiteX81" fmla="*/ 9060180 w 9060180"/>
                <a:gd name="connsiteY81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53440 w 9060180"/>
                <a:gd name="connsiteY8" fmla="*/ 266818 h 1097454"/>
                <a:gd name="connsiteX9" fmla="*/ 960120 w 9060180"/>
                <a:gd name="connsiteY9" fmla="*/ 282058 h 1097454"/>
                <a:gd name="connsiteX10" fmla="*/ 998220 w 9060180"/>
                <a:gd name="connsiteY10" fmla="*/ 160138 h 1097454"/>
                <a:gd name="connsiteX11" fmla="*/ 1021080 w 9060180"/>
                <a:gd name="connsiteY11" fmla="*/ 61078 h 1097454"/>
                <a:gd name="connsiteX12" fmla="*/ 1104900 w 9060180"/>
                <a:gd name="connsiteY12" fmla="*/ 7738 h 1097454"/>
                <a:gd name="connsiteX13" fmla="*/ 1150620 w 9060180"/>
                <a:gd name="connsiteY13" fmla="*/ 38218 h 1097454"/>
                <a:gd name="connsiteX14" fmla="*/ 1242060 w 9060180"/>
                <a:gd name="connsiteY14" fmla="*/ 118 h 1097454"/>
                <a:gd name="connsiteX15" fmla="*/ 1402080 w 9060180"/>
                <a:gd name="connsiteY15" fmla="*/ 53458 h 1097454"/>
                <a:gd name="connsiteX16" fmla="*/ 1501140 w 9060180"/>
                <a:gd name="connsiteY16" fmla="*/ 91558 h 1097454"/>
                <a:gd name="connsiteX17" fmla="*/ 1623060 w 9060180"/>
                <a:gd name="connsiteY17" fmla="*/ 91558 h 1097454"/>
                <a:gd name="connsiteX18" fmla="*/ 1752600 w 9060180"/>
                <a:gd name="connsiteY18" fmla="*/ 106798 h 1097454"/>
                <a:gd name="connsiteX19" fmla="*/ 1874520 w 9060180"/>
                <a:gd name="connsiteY19" fmla="*/ 167758 h 1097454"/>
                <a:gd name="connsiteX20" fmla="*/ 2004060 w 9060180"/>
                <a:gd name="connsiteY20" fmla="*/ 167758 h 1097454"/>
                <a:gd name="connsiteX21" fmla="*/ 2072640 w 9060180"/>
                <a:gd name="connsiteY21" fmla="*/ 221098 h 1097454"/>
                <a:gd name="connsiteX22" fmla="*/ 2133600 w 9060180"/>
                <a:gd name="connsiteY22" fmla="*/ 381118 h 1097454"/>
                <a:gd name="connsiteX23" fmla="*/ 2179320 w 9060180"/>
                <a:gd name="connsiteY23" fmla="*/ 495418 h 1097454"/>
                <a:gd name="connsiteX24" fmla="*/ 2217420 w 9060180"/>
                <a:gd name="connsiteY24" fmla="*/ 663058 h 1097454"/>
                <a:gd name="connsiteX25" fmla="*/ 2255520 w 9060180"/>
                <a:gd name="connsiteY25" fmla="*/ 792598 h 1097454"/>
                <a:gd name="connsiteX26" fmla="*/ 2316480 w 9060180"/>
                <a:gd name="connsiteY26" fmla="*/ 937378 h 1097454"/>
                <a:gd name="connsiteX27" fmla="*/ 2392680 w 9060180"/>
                <a:gd name="connsiteY27" fmla="*/ 998338 h 1097454"/>
                <a:gd name="connsiteX28" fmla="*/ 2446020 w 9060180"/>
                <a:gd name="connsiteY28" fmla="*/ 960238 h 1097454"/>
                <a:gd name="connsiteX29" fmla="*/ 2514600 w 9060180"/>
                <a:gd name="connsiteY29" fmla="*/ 1066918 h 1097454"/>
                <a:gd name="connsiteX30" fmla="*/ 2575560 w 9060180"/>
                <a:gd name="connsiteY30" fmla="*/ 1036438 h 1097454"/>
                <a:gd name="connsiteX31" fmla="*/ 2628900 w 9060180"/>
                <a:gd name="connsiteY31" fmla="*/ 937378 h 1097454"/>
                <a:gd name="connsiteX32" fmla="*/ 2697480 w 9060180"/>
                <a:gd name="connsiteY32" fmla="*/ 1021198 h 1097454"/>
                <a:gd name="connsiteX33" fmla="*/ 2735580 w 9060180"/>
                <a:gd name="connsiteY33" fmla="*/ 1082158 h 1097454"/>
                <a:gd name="connsiteX34" fmla="*/ 2750820 w 9060180"/>
                <a:gd name="connsiteY34" fmla="*/ 1044058 h 1097454"/>
                <a:gd name="connsiteX35" fmla="*/ 2910840 w 9060180"/>
                <a:gd name="connsiteY35" fmla="*/ 1028818 h 1097454"/>
                <a:gd name="connsiteX36" fmla="*/ 3108960 w 9060180"/>
                <a:gd name="connsiteY36" fmla="*/ 983098 h 1097454"/>
                <a:gd name="connsiteX37" fmla="*/ 3208020 w 9060180"/>
                <a:gd name="connsiteY37" fmla="*/ 967858 h 1097454"/>
                <a:gd name="connsiteX38" fmla="*/ 3215640 w 9060180"/>
                <a:gd name="connsiteY38" fmla="*/ 1013578 h 1097454"/>
                <a:gd name="connsiteX39" fmla="*/ 3314700 w 9060180"/>
                <a:gd name="connsiteY39" fmla="*/ 731638 h 1097454"/>
                <a:gd name="connsiteX40" fmla="*/ 3406140 w 9060180"/>
                <a:gd name="connsiteY40" fmla="*/ 1097398 h 1097454"/>
                <a:gd name="connsiteX41" fmla="*/ 3505200 w 9060180"/>
                <a:gd name="connsiteY41" fmla="*/ 762118 h 1097454"/>
                <a:gd name="connsiteX42" fmla="*/ 3619500 w 9060180"/>
                <a:gd name="connsiteY42" fmla="*/ 1082158 h 1097454"/>
                <a:gd name="connsiteX43" fmla="*/ 3695700 w 9060180"/>
                <a:gd name="connsiteY43" fmla="*/ 746878 h 1097454"/>
                <a:gd name="connsiteX44" fmla="*/ 3794760 w 9060180"/>
                <a:gd name="connsiteY44" fmla="*/ 975478 h 1097454"/>
                <a:gd name="connsiteX45" fmla="*/ 3893820 w 9060180"/>
                <a:gd name="connsiteY45" fmla="*/ 670678 h 1097454"/>
                <a:gd name="connsiteX46" fmla="*/ 4008120 w 9060180"/>
                <a:gd name="connsiteY46" fmla="*/ 990718 h 1097454"/>
                <a:gd name="connsiteX47" fmla="*/ 4099560 w 9060180"/>
                <a:gd name="connsiteY47" fmla="*/ 647818 h 1097454"/>
                <a:gd name="connsiteX48" fmla="*/ 4206240 w 9060180"/>
                <a:gd name="connsiteY48" fmla="*/ 960238 h 1097454"/>
                <a:gd name="connsiteX49" fmla="*/ 4297680 w 9060180"/>
                <a:gd name="connsiteY49" fmla="*/ 655438 h 1097454"/>
                <a:gd name="connsiteX50" fmla="*/ 4396740 w 9060180"/>
                <a:gd name="connsiteY50" fmla="*/ 944998 h 1097454"/>
                <a:gd name="connsiteX51" fmla="*/ 4488180 w 9060180"/>
                <a:gd name="connsiteY51" fmla="*/ 594478 h 1097454"/>
                <a:gd name="connsiteX52" fmla="*/ 4602480 w 9060180"/>
                <a:gd name="connsiteY52" fmla="*/ 884038 h 1097454"/>
                <a:gd name="connsiteX53" fmla="*/ 4716780 w 9060180"/>
                <a:gd name="connsiteY53" fmla="*/ 525898 h 1097454"/>
                <a:gd name="connsiteX54" fmla="*/ 4861560 w 9060180"/>
                <a:gd name="connsiteY54" fmla="*/ 830698 h 1097454"/>
                <a:gd name="connsiteX55" fmla="*/ 5029200 w 9060180"/>
                <a:gd name="connsiteY55" fmla="*/ 464938 h 1097454"/>
                <a:gd name="connsiteX56" fmla="*/ 5227320 w 9060180"/>
                <a:gd name="connsiteY56" fmla="*/ 769738 h 1097454"/>
                <a:gd name="connsiteX57" fmla="*/ 5425440 w 9060180"/>
                <a:gd name="connsiteY57" fmla="*/ 358258 h 1097454"/>
                <a:gd name="connsiteX58" fmla="*/ 5623560 w 9060180"/>
                <a:gd name="connsiteY58" fmla="*/ 670678 h 1097454"/>
                <a:gd name="connsiteX59" fmla="*/ 5829300 w 9060180"/>
                <a:gd name="connsiteY59" fmla="*/ 297298 h 1097454"/>
                <a:gd name="connsiteX60" fmla="*/ 6019800 w 9060180"/>
                <a:gd name="connsiteY60" fmla="*/ 579238 h 1097454"/>
                <a:gd name="connsiteX61" fmla="*/ 6217920 w 9060180"/>
                <a:gd name="connsiteY61" fmla="*/ 236338 h 1097454"/>
                <a:gd name="connsiteX62" fmla="*/ 6416040 w 9060180"/>
                <a:gd name="connsiteY62" fmla="*/ 487798 h 1097454"/>
                <a:gd name="connsiteX63" fmla="*/ 6560820 w 9060180"/>
                <a:gd name="connsiteY63" fmla="*/ 221098 h 1097454"/>
                <a:gd name="connsiteX64" fmla="*/ 6675120 w 9060180"/>
                <a:gd name="connsiteY64" fmla="*/ 381118 h 1097454"/>
                <a:gd name="connsiteX65" fmla="*/ 6728460 w 9060180"/>
                <a:gd name="connsiteY65" fmla="*/ 381118 h 1097454"/>
                <a:gd name="connsiteX66" fmla="*/ 6957060 w 9060180"/>
                <a:gd name="connsiteY66" fmla="*/ 434458 h 1097454"/>
                <a:gd name="connsiteX67" fmla="*/ 7277100 w 9060180"/>
                <a:gd name="connsiteY67" fmla="*/ 464938 h 1097454"/>
                <a:gd name="connsiteX68" fmla="*/ 7612380 w 9060180"/>
                <a:gd name="connsiteY68" fmla="*/ 426838 h 1097454"/>
                <a:gd name="connsiteX69" fmla="*/ 7787640 w 9060180"/>
                <a:gd name="connsiteY69" fmla="*/ 304918 h 1097454"/>
                <a:gd name="connsiteX70" fmla="*/ 7909560 w 9060180"/>
                <a:gd name="connsiteY70" fmla="*/ 274438 h 1097454"/>
                <a:gd name="connsiteX71" fmla="*/ 7932420 w 9060180"/>
                <a:gd name="connsiteY71" fmla="*/ 381118 h 1097454"/>
                <a:gd name="connsiteX72" fmla="*/ 8008620 w 9060180"/>
                <a:gd name="connsiteY72" fmla="*/ 152518 h 1097454"/>
                <a:gd name="connsiteX73" fmla="*/ 8107680 w 9060180"/>
                <a:gd name="connsiteY73" fmla="*/ 419218 h 1097454"/>
                <a:gd name="connsiteX74" fmla="*/ 8199120 w 9060180"/>
                <a:gd name="connsiteY74" fmla="*/ 198238 h 1097454"/>
                <a:gd name="connsiteX75" fmla="*/ 8260080 w 9060180"/>
                <a:gd name="connsiteY75" fmla="*/ 297298 h 1097454"/>
                <a:gd name="connsiteX76" fmla="*/ 8389620 w 9060180"/>
                <a:gd name="connsiteY76" fmla="*/ 297298 h 1097454"/>
                <a:gd name="connsiteX77" fmla="*/ 8580120 w 9060180"/>
                <a:gd name="connsiteY77" fmla="*/ 365878 h 1097454"/>
                <a:gd name="connsiteX78" fmla="*/ 8747760 w 9060180"/>
                <a:gd name="connsiteY78" fmla="*/ 388738 h 1097454"/>
                <a:gd name="connsiteX79" fmla="*/ 8938260 w 9060180"/>
                <a:gd name="connsiteY79" fmla="*/ 335398 h 1097454"/>
                <a:gd name="connsiteX80" fmla="*/ 9060180 w 9060180"/>
                <a:gd name="connsiteY80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53440 w 9060180"/>
                <a:gd name="connsiteY8" fmla="*/ 266818 h 1097454"/>
                <a:gd name="connsiteX9" fmla="*/ 960120 w 9060180"/>
                <a:gd name="connsiteY9" fmla="*/ 282058 h 1097454"/>
                <a:gd name="connsiteX10" fmla="*/ 1021080 w 9060180"/>
                <a:gd name="connsiteY10" fmla="*/ 61078 h 1097454"/>
                <a:gd name="connsiteX11" fmla="*/ 1104900 w 9060180"/>
                <a:gd name="connsiteY11" fmla="*/ 7738 h 1097454"/>
                <a:gd name="connsiteX12" fmla="*/ 1150620 w 9060180"/>
                <a:gd name="connsiteY12" fmla="*/ 38218 h 1097454"/>
                <a:gd name="connsiteX13" fmla="*/ 1242060 w 9060180"/>
                <a:gd name="connsiteY13" fmla="*/ 118 h 1097454"/>
                <a:gd name="connsiteX14" fmla="*/ 1402080 w 9060180"/>
                <a:gd name="connsiteY14" fmla="*/ 53458 h 1097454"/>
                <a:gd name="connsiteX15" fmla="*/ 1501140 w 9060180"/>
                <a:gd name="connsiteY15" fmla="*/ 91558 h 1097454"/>
                <a:gd name="connsiteX16" fmla="*/ 1623060 w 9060180"/>
                <a:gd name="connsiteY16" fmla="*/ 91558 h 1097454"/>
                <a:gd name="connsiteX17" fmla="*/ 1752600 w 9060180"/>
                <a:gd name="connsiteY17" fmla="*/ 106798 h 1097454"/>
                <a:gd name="connsiteX18" fmla="*/ 1874520 w 9060180"/>
                <a:gd name="connsiteY18" fmla="*/ 167758 h 1097454"/>
                <a:gd name="connsiteX19" fmla="*/ 2004060 w 9060180"/>
                <a:gd name="connsiteY19" fmla="*/ 167758 h 1097454"/>
                <a:gd name="connsiteX20" fmla="*/ 2072640 w 9060180"/>
                <a:gd name="connsiteY20" fmla="*/ 221098 h 1097454"/>
                <a:gd name="connsiteX21" fmla="*/ 2133600 w 9060180"/>
                <a:gd name="connsiteY21" fmla="*/ 381118 h 1097454"/>
                <a:gd name="connsiteX22" fmla="*/ 2179320 w 9060180"/>
                <a:gd name="connsiteY22" fmla="*/ 495418 h 1097454"/>
                <a:gd name="connsiteX23" fmla="*/ 2217420 w 9060180"/>
                <a:gd name="connsiteY23" fmla="*/ 663058 h 1097454"/>
                <a:gd name="connsiteX24" fmla="*/ 2255520 w 9060180"/>
                <a:gd name="connsiteY24" fmla="*/ 792598 h 1097454"/>
                <a:gd name="connsiteX25" fmla="*/ 2316480 w 9060180"/>
                <a:gd name="connsiteY25" fmla="*/ 937378 h 1097454"/>
                <a:gd name="connsiteX26" fmla="*/ 2392680 w 9060180"/>
                <a:gd name="connsiteY26" fmla="*/ 998338 h 1097454"/>
                <a:gd name="connsiteX27" fmla="*/ 2446020 w 9060180"/>
                <a:gd name="connsiteY27" fmla="*/ 960238 h 1097454"/>
                <a:gd name="connsiteX28" fmla="*/ 2514600 w 9060180"/>
                <a:gd name="connsiteY28" fmla="*/ 1066918 h 1097454"/>
                <a:gd name="connsiteX29" fmla="*/ 2575560 w 9060180"/>
                <a:gd name="connsiteY29" fmla="*/ 1036438 h 1097454"/>
                <a:gd name="connsiteX30" fmla="*/ 2628900 w 9060180"/>
                <a:gd name="connsiteY30" fmla="*/ 937378 h 1097454"/>
                <a:gd name="connsiteX31" fmla="*/ 2697480 w 9060180"/>
                <a:gd name="connsiteY31" fmla="*/ 1021198 h 1097454"/>
                <a:gd name="connsiteX32" fmla="*/ 2735580 w 9060180"/>
                <a:gd name="connsiteY32" fmla="*/ 1082158 h 1097454"/>
                <a:gd name="connsiteX33" fmla="*/ 2750820 w 9060180"/>
                <a:gd name="connsiteY33" fmla="*/ 1044058 h 1097454"/>
                <a:gd name="connsiteX34" fmla="*/ 2910840 w 9060180"/>
                <a:gd name="connsiteY34" fmla="*/ 1028818 h 1097454"/>
                <a:gd name="connsiteX35" fmla="*/ 3108960 w 9060180"/>
                <a:gd name="connsiteY35" fmla="*/ 983098 h 1097454"/>
                <a:gd name="connsiteX36" fmla="*/ 3208020 w 9060180"/>
                <a:gd name="connsiteY36" fmla="*/ 967858 h 1097454"/>
                <a:gd name="connsiteX37" fmla="*/ 3215640 w 9060180"/>
                <a:gd name="connsiteY37" fmla="*/ 1013578 h 1097454"/>
                <a:gd name="connsiteX38" fmla="*/ 3314700 w 9060180"/>
                <a:gd name="connsiteY38" fmla="*/ 731638 h 1097454"/>
                <a:gd name="connsiteX39" fmla="*/ 3406140 w 9060180"/>
                <a:gd name="connsiteY39" fmla="*/ 1097398 h 1097454"/>
                <a:gd name="connsiteX40" fmla="*/ 3505200 w 9060180"/>
                <a:gd name="connsiteY40" fmla="*/ 762118 h 1097454"/>
                <a:gd name="connsiteX41" fmla="*/ 3619500 w 9060180"/>
                <a:gd name="connsiteY41" fmla="*/ 1082158 h 1097454"/>
                <a:gd name="connsiteX42" fmla="*/ 3695700 w 9060180"/>
                <a:gd name="connsiteY42" fmla="*/ 746878 h 1097454"/>
                <a:gd name="connsiteX43" fmla="*/ 3794760 w 9060180"/>
                <a:gd name="connsiteY43" fmla="*/ 975478 h 1097454"/>
                <a:gd name="connsiteX44" fmla="*/ 3893820 w 9060180"/>
                <a:gd name="connsiteY44" fmla="*/ 670678 h 1097454"/>
                <a:gd name="connsiteX45" fmla="*/ 4008120 w 9060180"/>
                <a:gd name="connsiteY45" fmla="*/ 990718 h 1097454"/>
                <a:gd name="connsiteX46" fmla="*/ 4099560 w 9060180"/>
                <a:gd name="connsiteY46" fmla="*/ 647818 h 1097454"/>
                <a:gd name="connsiteX47" fmla="*/ 4206240 w 9060180"/>
                <a:gd name="connsiteY47" fmla="*/ 960238 h 1097454"/>
                <a:gd name="connsiteX48" fmla="*/ 4297680 w 9060180"/>
                <a:gd name="connsiteY48" fmla="*/ 655438 h 1097454"/>
                <a:gd name="connsiteX49" fmla="*/ 4396740 w 9060180"/>
                <a:gd name="connsiteY49" fmla="*/ 944998 h 1097454"/>
                <a:gd name="connsiteX50" fmla="*/ 4488180 w 9060180"/>
                <a:gd name="connsiteY50" fmla="*/ 594478 h 1097454"/>
                <a:gd name="connsiteX51" fmla="*/ 4602480 w 9060180"/>
                <a:gd name="connsiteY51" fmla="*/ 884038 h 1097454"/>
                <a:gd name="connsiteX52" fmla="*/ 4716780 w 9060180"/>
                <a:gd name="connsiteY52" fmla="*/ 525898 h 1097454"/>
                <a:gd name="connsiteX53" fmla="*/ 4861560 w 9060180"/>
                <a:gd name="connsiteY53" fmla="*/ 830698 h 1097454"/>
                <a:gd name="connsiteX54" fmla="*/ 5029200 w 9060180"/>
                <a:gd name="connsiteY54" fmla="*/ 464938 h 1097454"/>
                <a:gd name="connsiteX55" fmla="*/ 5227320 w 9060180"/>
                <a:gd name="connsiteY55" fmla="*/ 769738 h 1097454"/>
                <a:gd name="connsiteX56" fmla="*/ 5425440 w 9060180"/>
                <a:gd name="connsiteY56" fmla="*/ 358258 h 1097454"/>
                <a:gd name="connsiteX57" fmla="*/ 5623560 w 9060180"/>
                <a:gd name="connsiteY57" fmla="*/ 670678 h 1097454"/>
                <a:gd name="connsiteX58" fmla="*/ 5829300 w 9060180"/>
                <a:gd name="connsiteY58" fmla="*/ 297298 h 1097454"/>
                <a:gd name="connsiteX59" fmla="*/ 6019800 w 9060180"/>
                <a:gd name="connsiteY59" fmla="*/ 579238 h 1097454"/>
                <a:gd name="connsiteX60" fmla="*/ 6217920 w 9060180"/>
                <a:gd name="connsiteY60" fmla="*/ 236338 h 1097454"/>
                <a:gd name="connsiteX61" fmla="*/ 6416040 w 9060180"/>
                <a:gd name="connsiteY61" fmla="*/ 487798 h 1097454"/>
                <a:gd name="connsiteX62" fmla="*/ 6560820 w 9060180"/>
                <a:gd name="connsiteY62" fmla="*/ 221098 h 1097454"/>
                <a:gd name="connsiteX63" fmla="*/ 6675120 w 9060180"/>
                <a:gd name="connsiteY63" fmla="*/ 381118 h 1097454"/>
                <a:gd name="connsiteX64" fmla="*/ 6728460 w 9060180"/>
                <a:gd name="connsiteY64" fmla="*/ 381118 h 1097454"/>
                <a:gd name="connsiteX65" fmla="*/ 6957060 w 9060180"/>
                <a:gd name="connsiteY65" fmla="*/ 434458 h 1097454"/>
                <a:gd name="connsiteX66" fmla="*/ 7277100 w 9060180"/>
                <a:gd name="connsiteY66" fmla="*/ 464938 h 1097454"/>
                <a:gd name="connsiteX67" fmla="*/ 7612380 w 9060180"/>
                <a:gd name="connsiteY67" fmla="*/ 426838 h 1097454"/>
                <a:gd name="connsiteX68" fmla="*/ 7787640 w 9060180"/>
                <a:gd name="connsiteY68" fmla="*/ 304918 h 1097454"/>
                <a:gd name="connsiteX69" fmla="*/ 7909560 w 9060180"/>
                <a:gd name="connsiteY69" fmla="*/ 274438 h 1097454"/>
                <a:gd name="connsiteX70" fmla="*/ 7932420 w 9060180"/>
                <a:gd name="connsiteY70" fmla="*/ 381118 h 1097454"/>
                <a:gd name="connsiteX71" fmla="*/ 8008620 w 9060180"/>
                <a:gd name="connsiteY71" fmla="*/ 152518 h 1097454"/>
                <a:gd name="connsiteX72" fmla="*/ 8107680 w 9060180"/>
                <a:gd name="connsiteY72" fmla="*/ 419218 h 1097454"/>
                <a:gd name="connsiteX73" fmla="*/ 8199120 w 9060180"/>
                <a:gd name="connsiteY73" fmla="*/ 198238 h 1097454"/>
                <a:gd name="connsiteX74" fmla="*/ 8260080 w 9060180"/>
                <a:gd name="connsiteY74" fmla="*/ 297298 h 1097454"/>
                <a:gd name="connsiteX75" fmla="*/ 8389620 w 9060180"/>
                <a:gd name="connsiteY75" fmla="*/ 297298 h 1097454"/>
                <a:gd name="connsiteX76" fmla="*/ 8580120 w 9060180"/>
                <a:gd name="connsiteY76" fmla="*/ 365878 h 1097454"/>
                <a:gd name="connsiteX77" fmla="*/ 8747760 w 9060180"/>
                <a:gd name="connsiteY77" fmla="*/ 388738 h 1097454"/>
                <a:gd name="connsiteX78" fmla="*/ 8938260 w 9060180"/>
                <a:gd name="connsiteY78" fmla="*/ 335398 h 1097454"/>
                <a:gd name="connsiteX79" fmla="*/ 9060180 w 9060180"/>
                <a:gd name="connsiteY79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762000 w 9060180"/>
                <a:gd name="connsiteY6" fmla="*/ 30598 h 1097454"/>
                <a:gd name="connsiteX7" fmla="*/ 853440 w 9060180"/>
                <a:gd name="connsiteY7" fmla="*/ 266818 h 1097454"/>
                <a:gd name="connsiteX8" fmla="*/ 960120 w 9060180"/>
                <a:gd name="connsiteY8" fmla="*/ 282058 h 1097454"/>
                <a:gd name="connsiteX9" fmla="*/ 1021080 w 9060180"/>
                <a:gd name="connsiteY9" fmla="*/ 61078 h 1097454"/>
                <a:gd name="connsiteX10" fmla="*/ 1104900 w 9060180"/>
                <a:gd name="connsiteY10" fmla="*/ 7738 h 1097454"/>
                <a:gd name="connsiteX11" fmla="*/ 1150620 w 9060180"/>
                <a:gd name="connsiteY11" fmla="*/ 38218 h 1097454"/>
                <a:gd name="connsiteX12" fmla="*/ 1242060 w 9060180"/>
                <a:gd name="connsiteY12" fmla="*/ 118 h 1097454"/>
                <a:gd name="connsiteX13" fmla="*/ 1402080 w 9060180"/>
                <a:gd name="connsiteY13" fmla="*/ 53458 h 1097454"/>
                <a:gd name="connsiteX14" fmla="*/ 1501140 w 9060180"/>
                <a:gd name="connsiteY14" fmla="*/ 91558 h 1097454"/>
                <a:gd name="connsiteX15" fmla="*/ 1623060 w 9060180"/>
                <a:gd name="connsiteY15" fmla="*/ 91558 h 1097454"/>
                <a:gd name="connsiteX16" fmla="*/ 1752600 w 9060180"/>
                <a:gd name="connsiteY16" fmla="*/ 106798 h 1097454"/>
                <a:gd name="connsiteX17" fmla="*/ 1874520 w 9060180"/>
                <a:gd name="connsiteY17" fmla="*/ 167758 h 1097454"/>
                <a:gd name="connsiteX18" fmla="*/ 2004060 w 9060180"/>
                <a:gd name="connsiteY18" fmla="*/ 167758 h 1097454"/>
                <a:gd name="connsiteX19" fmla="*/ 2072640 w 9060180"/>
                <a:gd name="connsiteY19" fmla="*/ 221098 h 1097454"/>
                <a:gd name="connsiteX20" fmla="*/ 2133600 w 9060180"/>
                <a:gd name="connsiteY20" fmla="*/ 381118 h 1097454"/>
                <a:gd name="connsiteX21" fmla="*/ 2179320 w 9060180"/>
                <a:gd name="connsiteY21" fmla="*/ 495418 h 1097454"/>
                <a:gd name="connsiteX22" fmla="*/ 2217420 w 9060180"/>
                <a:gd name="connsiteY22" fmla="*/ 663058 h 1097454"/>
                <a:gd name="connsiteX23" fmla="*/ 2255520 w 9060180"/>
                <a:gd name="connsiteY23" fmla="*/ 792598 h 1097454"/>
                <a:gd name="connsiteX24" fmla="*/ 2316480 w 9060180"/>
                <a:gd name="connsiteY24" fmla="*/ 937378 h 1097454"/>
                <a:gd name="connsiteX25" fmla="*/ 2392680 w 9060180"/>
                <a:gd name="connsiteY25" fmla="*/ 998338 h 1097454"/>
                <a:gd name="connsiteX26" fmla="*/ 2446020 w 9060180"/>
                <a:gd name="connsiteY26" fmla="*/ 960238 h 1097454"/>
                <a:gd name="connsiteX27" fmla="*/ 2514600 w 9060180"/>
                <a:gd name="connsiteY27" fmla="*/ 1066918 h 1097454"/>
                <a:gd name="connsiteX28" fmla="*/ 2575560 w 9060180"/>
                <a:gd name="connsiteY28" fmla="*/ 1036438 h 1097454"/>
                <a:gd name="connsiteX29" fmla="*/ 2628900 w 9060180"/>
                <a:gd name="connsiteY29" fmla="*/ 937378 h 1097454"/>
                <a:gd name="connsiteX30" fmla="*/ 2697480 w 9060180"/>
                <a:gd name="connsiteY30" fmla="*/ 1021198 h 1097454"/>
                <a:gd name="connsiteX31" fmla="*/ 2735580 w 9060180"/>
                <a:gd name="connsiteY31" fmla="*/ 1082158 h 1097454"/>
                <a:gd name="connsiteX32" fmla="*/ 2750820 w 9060180"/>
                <a:gd name="connsiteY32" fmla="*/ 1044058 h 1097454"/>
                <a:gd name="connsiteX33" fmla="*/ 2910840 w 9060180"/>
                <a:gd name="connsiteY33" fmla="*/ 1028818 h 1097454"/>
                <a:gd name="connsiteX34" fmla="*/ 3108960 w 9060180"/>
                <a:gd name="connsiteY34" fmla="*/ 983098 h 1097454"/>
                <a:gd name="connsiteX35" fmla="*/ 3208020 w 9060180"/>
                <a:gd name="connsiteY35" fmla="*/ 967858 h 1097454"/>
                <a:gd name="connsiteX36" fmla="*/ 3215640 w 9060180"/>
                <a:gd name="connsiteY36" fmla="*/ 1013578 h 1097454"/>
                <a:gd name="connsiteX37" fmla="*/ 3314700 w 9060180"/>
                <a:gd name="connsiteY37" fmla="*/ 731638 h 1097454"/>
                <a:gd name="connsiteX38" fmla="*/ 3406140 w 9060180"/>
                <a:gd name="connsiteY38" fmla="*/ 1097398 h 1097454"/>
                <a:gd name="connsiteX39" fmla="*/ 3505200 w 9060180"/>
                <a:gd name="connsiteY39" fmla="*/ 762118 h 1097454"/>
                <a:gd name="connsiteX40" fmla="*/ 3619500 w 9060180"/>
                <a:gd name="connsiteY40" fmla="*/ 1082158 h 1097454"/>
                <a:gd name="connsiteX41" fmla="*/ 3695700 w 9060180"/>
                <a:gd name="connsiteY41" fmla="*/ 746878 h 1097454"/>
                <a:gd name="connsiteX42" fmla="*/ 3794760 w 9060180"/>
                <a:gd name="connsiteY42" fmla="*/ 975478 h 1097454"/>
                <a:gd name="connsiteX43" fmla="*/ 3893820 w 9060180"/>
                <a:gd name="connsiteY43" fmla="*/ 670678 h 1097454"/>
                <a:gd name="connsiteX44" fmla="*/ 4008120 w 9060180"/>
                <a:gd name="connsiteY44" fmla="*/ 990718 h 1097454"/>
                <a:gd name="connsiteX45" fmla="*/ 4099560 w 9060180"/>
                <a:gd name="connsiteY45" fmla="*/ 647818 h 1097454"/>
                <a:gd name="connsiteX46" fmla="*/ 4206240 w 9060180"/>
                <a:gd name="connsiteY46" fmla="*/ 960238 h 1097454"/>
                <a:gd name="connsiteX47" fmla="*/ 4297680 w 9060180"/>
                <a:gd name="connsiteY47" fmla="*/ 655438 h 1097454"/>
                <a:gd name="connsiteX48" fmla="*/ 4396740 w 9060180"/>
                <a:gd name="connsiteY48" fmla="*/ 944998 h 1097454"/>
                <a:gd name="connsiteX49" fmla="*/ 4488180 w 9060180"/>
                <a:gd name="connsiteY49" fmla="*/ 594478 h 1097454"/>
                <a:gd name="connsiteX50" fmla="*/ 4602480 w 9060180"/>
                <a:gd name="connsiteY50" fmla="*/ 884038 h 1097454"/>
                <a:gd name="connsiteX51" fmla="*/ 4716780 w 9060180"/>
                <a:gd name="connsiteY51" fmla="*/ 525898 h 1097454"/>
                <a:gd name="connsiteX52" fmla="*/ 4861560 w 9060180"/>
                <a:gd name="connsiteY52" fmla="*/ 830698 h 1097454"/>
                <a:gd name="connsiteX53" fmla="*/ 5029200 w 9060180"/>
                <a:gd name="connsiteY53" fmla="*/ 464938 h 1097454"/>
                <a:gd name="connsiteX54" fmla="*/ 5227320 w 9060180"/>
                <a:gd name="connsiteY54" fmla="*/ 769738 h 1097454"/>
                <a:gd name="connsiteX55" fmla="*/ 5425440 w 9060180"/>
                <a:gd name="connsiteY55" fmla="*/ 358258 h 1097454"/>
                <a:gd name="connsiteX56" fmla="*/ 5623560 w 9060180"/>
                <a:gd name="connsiteY56" fmla="*/ 670678 h 1097454"/>
                <a:gd name="connsiteX57" fmla="*/ 5829300 w 9060180"/>
                <a:gd name="connsiteY57" fmla="*/ 297298 h 1097454"/>
                <a:gd name="connsiteX58" fmla="*/ 6019800 w 9060180"/>
                <a:gd name="connsiteY58" fmla="*/ 579238 h 1097454"/>
                <a:gd name="connsiteX59" fmla="*/ 6217920 w 9060180"/>
                <a:gd name="connsiteY59" fmla="*/ 236338 h 1097454"/>
                <a:gd name="connsiteX60" fmla="*/ 6416040 w 9060180"/>
                <a:gd name="connsiteY60" fmla="*/ 487798 h 1097454"/>
                <a:gd name="connsiteX61" fmla="*/ 6560820 w 9060180"/>
                <a:gd name="connsiteY61" fmla="*/ 221098 h 1097454"/>
                <a:gd name="connsiteX62" fmla="*/ 6675120 w 9060180"/>
                <a:gd name="connsiteY62" fmla="*/ 381118 h 1097454"/>
                <a:gd name="connsiteX63" fmla="*/ 6728460 w 9060180"/>
                <a:gd name="connsiteY63" fmla="*/ 381118 h 1097454"/>
                <a:gd name="connsiteX64" fmla="*/ 6957060 w 9060180"/>
                <a:gd name="connsiteY64" fmla="*/ 434458 h 1097454"/>
                <a:gd name="connsiteX65" fmla="*/ 7277100 w 9060180"/>
                <a:gd name="connsiteY65" fmla="*/ 464938 h 1097454"/>
                <a:gd name="connsiteX66" fmla="*/ 7612380 w 9060180"/>
                <a:gd name="connsiteY66" fmla="*/ 426838 h 1097454"/>
                <a:gd name="connsiteX67" fmla="*/ 7787640 w 9060180"/>
                <a:gd name="connsiteY67" fmla="*/ 304918 h 1097454"/>
                <a:gd name="connsiteX68" fmla="*/ 7909560 w 9060180"/>
                <a:gd name="connsiteY68" fmla="*/ 274438 h 1097454"/>
                <a:gd name="connsiteX69" fmla="*/ 7932420 w 9060180"/>
                <a:gd name="connsiteY69" fmla="*/ 381118 h 1097454"/>
                <a:gd name="connsiteX70" fmla="*/ 8008620 w 9060180"/>
                <a:gd name="connsiteY70" fmla="*/ 152518 h 1097454"/>
                <a:gd name="connsiteX71" fmla="*/ 8107680 w 9060180"/>
                <a:gd name="connsiteY71" fmla="*/ 419218 h 1097454"/>
                <a:gd name="connsiteX72" fmla="*/ 8199120 w 9060180"/>
                <a:gd name="connsiteY72" fmla="*/ 198238 h 1097454"/>
                <a:gd name="connsiteX73" fmla="*/ 8260080 w 9060180"/>
                <a:gd name="connsiteY73" fmla="*/ 297298 h 1097454"/>
                <a:gd name="connsiteX74" fmla="*/ 8389620 w 9060180"/>
                <a:gd name="connsiteY74" fmla="*/ 297298 h 1097454"/>
                <a:gd name="connsiteX75" fmla="*/ 8580120 w 9060180"/>
                <a:gd name="connsiteY75" fmla="*/ 365878 h 1097454"/>
                <a:gd name="connsiteX76" fmla="*/ 8747760 w 9060180"/>
                <a:gd name="connsiteY76" fmla="*/ 388738 h 1097454"/>
                <a:gd name="connsiteX77" fmla="*/ 8938260 w 9060180"/>
                <a:gd name="connsiteY77" fmla="*/ 335398 h 1097454"/>
                <a:gd name="connsiteX78" fmla="*/ 9060180 w 9060180"/>
                <a:gd name="connsiteY78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685800 w 9060180"/>
                <a:gd name="connsiteY6" fmla="*/ 30598 h 1097454"/>
                <a:gd name="connsiteX7" fmla="*/ 853440 w 9060180"/>
                <a:gd name="connsiteY7" fmla="*/ 266818 h 1097454"/>
                <a:gd name="connsiteX8" fmla="*/ 960120 w 9060180"/>
                <a:gd name="connsiteY8" fmla="*/ 282058 h 1097454"/>
                <a:gd name="connsiteX9" fmla="*/ 1021080 w 9060180"/>
                <a:gd name="connsiteY9" fmla="*/ 61078 h 1097454"/>
                <a:gd name="connsiteX10" fmla="*/ 1104900 w 9060180"/>
                <a:gd name="connsiteY10" fmla="*/ 7738 h 1097454"/>
                <a:gd name="connsiteX11" fmla="*/ 1150620 w 9060180"/>
                <a:gd name="connsiteY11" fmla="*/ 38218 h 1097454"/>
                <a:gd name="connsiteX12" fmla="*/ 1242060 w 9060180"/>
                <a:gd name="connsiteY12" fmla="*/ 118 h 1097454"/>
                <a:gd name="connsiteX13" fmla="*/ 1402080 w 9060180"/>
                <a:gd name="connsiteY13" fmla="*/ 53458 h 1097454"/>
                <a:gd name="connsiteX14" fmla="*/ 1501140 w 9060180"/>
                <a:gd name="connsiteY14" fmla="*/ 91558 h 1097454"/>
                <a:gd name="connsiteX15" fmla="*/ 1623060 w 9060180"/>
                <a:gd name="connsiteY15" fmla="*/ 91558 h 1097454"/>
                <a:gd name="connsiteX16" fmla="*/ 1752600 w 9060180"/>
                <a:gd name="connsiteY16" fmla="*/ 106798 h 1097454"/>
                <a:gd name="connsiteX17" fmla="*/ 1874520 w 9060180"/>
                <a:gd name="connsiteY17" fmla="*/ 167758 h 1097454"/>
                <a:gd name="connsiteX18" fmla="*/ 2004060 w 9060180"/>
                <a:gd name="connsiteY18" fmla="*/ 167758 h 1097454"/>
                <a:gd name="connsiteX19" fmla="*/ 2072640 w 9060180"/>
                <a:gd name="connsiteY19" fmla="*/ 221098 h 1097454"/>
                <a:gd name="connsiteX20" fmla="*/ 2133600 w 9060180"/>
                <a:gd name="connsiteY20" fmla="*/ 381118 h 1097454"/>
                <a:gd name="connsiteX21" fmla="*/ 2179320 w 9060180"/>
                <a:gd name="connsiteY21" fmla="*/ 495418 h 1097454"/>
                <a:gd name="connsiteX22" fmla="*/ 2217420 w 9060180"/>
                <a:gd name="connsiteY22" fmla="*/ 663058 h 1097454"/>
                <a:gd name="connsiteX23" fmla="*/ 2255520 w 9060180"/>
                <a:gd name="connsiteY23" fmla="*/ 792598 h 1097454"/>
                <a:gd name="connsiteX24" fmla="*/ 2316480 w 9060180"/>
                <a:gd name="connsiteY24" fmla="*/ 937378 h 1097454"/>
                <a:gd name="connsiteX25" fmla="*/ 2392680 w 9060180"/>
                <a:gd name="connsiteY25" fmla="*/ 998338 h 1097454"/>
                <a:gd name="connsiteX26" fmla="*/ 2446020 w 9060180"/>
                <a:gd name="connsiteY26" fmla="*/ 960238 h 1097454"/>
                <a:gd name="connsiteX27" fmla="*/ 2514600 w 9060180"/>
                <a:gd name="connsiteY27" fmla="*/ 1066918 h 1097454"/>
                <a:gd name="connsiteX28" fmla="*/ 2575560 w 9060180"/>
                <a:gd name="connsiteY28" fmla="*/ 1036438 h 1097454"/>
                <a:gd name="connsiteX29" fmla="*/ 2628900 w 9060180"/>
                <a:gd name="connsiteY29" fmla="*/ 937378 h 1097454"/>
                <a:gd name="connsiteX30" fmla="*/ 2697480 w 9060180"/>
                <a:gd name="connsiteY30" fmla="*/ 1021198 h 1097454"/>
                <a:gd name="connsiteX31" fmla="*/ 2735580 w 9060180"/>
                <a:gd name="connsiteY31" fmla="*/ 1082158 h 1097454"/>
                <a:gd name="connsiteX32" fmla="*/ 2750820 w 9060180"/>
                <a:gd name="connsiteY32" fmla="*/ 1044058 h 1097454"/>
                <a:gd name="connsiteX33" fmla="*/ 2910840 w 9060180"/>
                <a:gd name="connsiteY33" fmla="*/ 1028818 h 1097454"/>
                <a:gd name="connsiteX34" fmla="*/ 3108960 w 9060180"/>
                <a:gd name="connsiteY34" fmla="*/ 983098 h 1097454"/>
                <a:gd name="connsiteX35" fmla="*/ 3208020 w 9060180"/>
                <a:gd name="connsiteY35" fmla="*/ 967858 h 1097454"/>
                <a:gd name="connsiteX36" fmla="*/ 3215640 w 9060180"/>
                <a:gd name="connsiteY36" fmla="*/ 1013578 h 1097454"/>
                <a:gd name="connsiteX37" fmla="*/ 3314700 w 9060180"/>
                <a:gd name="connsiteY37" fmla="*/ 731638 h 1097454"/>
                <a:gd name="connsiteX38" fmla="*/ 3406140 w 9060180"/>
                <a:gd name="connsiteY38" fmla="*/ 1097398 h 1097454"/>
                <a:gd name="connsiteX39" fmla="*/ 3505200 w 9060180"/>
                <a:gd name="connsiteY39" fmla="*/ 762118 h 1097454"/>
                <a:gd name="connsiteX40" fmla="*/ 3619500 w 9060180"/>
                <a:gd name="connsiteY40" fmla="*/ 1082158 h 1097454"/>
                <a:gd name="connsiteX41" fmla="*/ 3695700 w 9060180"/>
                <a:gd name="connsiteY41" fmla="*/ 746878 h 1097454"/>
                <a:gd name="connsiteX42" fmla="*/ 3794760 w 9060180"/>
                <a:gd name="connsiteY42" fmla="*/ 975478 h 1097454"/>
                <a:gd name="connsiteX43" fmla="*/ 3893820 w 9060180"/>
                <a:gd name="connsiteY43" fmla="*/ 670678 h 1097454"/>
                <a:gd name="connsiteX44" fmla="*/ 4008120 w 9060180"/>
                <a:gd name="connsiteY44" fmla="*/ 990718 h 1097454"/>
                <a:gd name="connsiteX45" fmla="*/ 4099560 w 9060180"/>
                <a:gd name="connsiteY45" fmla="*/ 647818 h 1097454"/>
                <a:gd name="connsiteX46" fmla="*/ 4206240 w 9060180"/>
                <a:gd name="connsiteY46" fmla="*/ 960238 h 1097454"/>
                <a:gd name="connsiteX47" fmla="*/ 4297680 w 9060180"/>
                <a:gd name="connsiteY47" fmla="*/ 655438 h 1097454"/>
                <a:gd name="connsiteX48" fmla="*/ 4396740 w 9060180"/>
                <a:gd name="connsiteY48" fmla="*/ 944998 h 1097454"/>
                <a:gd name="connsiteX49" fmla="*/ 4488180 w 9060180"/>
                <a:gd name="connsiteY49" fmla="*/ 594478 h 1097454"/>
                <a:gd name="connsiteX50" fmla="*/ 4602480 w 9060180"/>
                <a:gd name="connsiteY50" fmla="*/ 884038 h 1097454"/>
                <a:gd name="connsiteX51" fmla="*/ 4716780 w 9060180"/>
                <a:gd name="connsiteY51" fmla="*/ 525898 h 1097454"/>
                <a:gd name="connsiteX52" fmla="*/ 4861560 w 9060180"/>
                <a:gd name="connsiteY52" fmla="*/ 830698 h 1097454"/>
                <a:gd name="connsiteX53" fmla="*/ 5029200 w 9060180"/>
                <a:gd name="connsiteY53" fmla="*/ 464938 h 1097454"/>
                <a:gd name="connsiteX54" fmla="*/ 5227320 w 9060180"/>
                <a:gd name="connsiteY54" fmla="*/ 769738 h 1097454"/>
                <a:gd name="connsiteX55" fmla="*/ 5425440 w 9060180"/>
                <a:gd name="connsiteY55" fmla="*/ 358258 h 1097454"/>
                <a:gd name="connsiteX56" fmla="*/ 5623560 w 9060180"/>
                <a:gd name="connsiteY56" fmla="*/ 670678 h 1097454"/>
                <a:gd name="connsiteX57" fmla="*/ 5829300 w 9060180"/>
                <a:gd name="connsiteY57" fmla="*/ 297298 h 1097454"/>
                <a:gd name="connsiteX58" fmla="*/ 6019800 w 9060180"/>
                <a:gd name="connsiteY58" fmla="*/ 579238 h 1097454"/>
                <a:gd name="connsiteX59" fmla="*/ 6217920 w 9060180"/>
                <a:gd name="connsiteY59" fmla="*/ 236338 h 1097454"/>
                <a:gd name="connsiteX60" fmla="*/ 6416040 w 9060180"/>
                <a:gd name="connsiteY60" fmla="*/ 487798 h 1097454"/>
                <a:gd name="connsiteX61" fmla="*/ 6560820 w 9060180"/>
                <a:gd name="connsiteY61" fmla="*/ 221098 h 1097454"/>
                <a:gd name="connsiteX62" fmla="*/ 6675120 w 9060180"/>
                <a:gd name="connsiteY62" fmla="*/ 381118 h 1097454"/>
                <a:gd name="connsiteX63" fmla="*/ 6728460 w 9060180"/>
                <a:gd name="connsiteY63" fmla="*/ 381118 h 1097454"/>
                <a:gd name="connsiteX64" fmla="*/ 6957060 w 9060180"/>
                <a:gd name="connsiteY64" fmla="*/ 434458 h 1097454"/>
                <a:gd name="connsiteX65" fmla="*/ 7277100 w 9060180"/>
                <a:gd name="connsiteY65" fmla="*/ 464938 h 1097454"/>
                <a:gd name="connsiteX66" fmla="*/ 7612380 w 9060180"/>
                <a:gd name="connsiteY66" fmla="*/ 426838 h 1097454"/>
                <a:gd name="connsiteX67" fmla="*/ 7787640 w 9060180"/>
                <a:gd name="connsiteY67" fmla="*/ 304918 h 1097454"/>
                <a:gd name="connsiteX68" fmla="*/ 7909560 w 9060180"/>
                <a:gd name="connsiteY68" fmla="*/ 274438 h 1097454"/>
                <a:gd name="connsiteX69" fmla="*/ 7932420 w 9060180"/>
                <a:gd name="connsiteY69" fmla="*/ 381118 h 1097454"/>
                <a:gd name="connsiteX70" fmla="*/ 8008620 w 9060180"/>
                <a:gd name="connsiteY70" fmla="*/ 152518 h 1097454"/>
                <a:gd name="connsiteX71" fmla="*/ 8107680 w 9060180"/>
                <a:gd name="connsiteY71" fmla="*/ 419218 h 1097454"/>
                <a:gd name="connsiteX72" fmla="*/ 8199120 w 9060180"/>
                <a:gd name="connsiteY72" fmla="*/ 198238 h 1097454"/>
                <a:gd name="connsiteX73" fmla="*/ 8260080 w 9060180"/>
                <a:gd name="connsiteY73" fmla="*/ 297298 h 1097454"/>
                <a:gd name="connsiteX74" fmla="*/ 8389620 w 9060180"/>
                <a:gd name="connsiteY74" fmla="*/ 297298 h 1097454"/>
                <a:gd name="connsiteX75" fmla="*/ 8580120 w 9060180"/>
                <a:gd name="connsiteY75" fmla="*/ 365878 h 1097454"/>
                <a:gd name="connsiteX76" fmla="*/ 8747760 w 9060180"/>
                <a:gd name="connsiteY76" fmla="*/ 388738 h 1097454"/>
                <a:gd name="connsiteX77" fmla="*/ 8938260 w 9060180"/>
                <a:gd name="connsiteY77" fmla="*/ 335398 h 1097454"/>
                <a:gd name="connsiteX78" fmla="*/ 9060180 w 9060180"/>
                <a:gd name="connsiteY78" fmla="*/ 373498 h 109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9060180" h="1097454">
                  <a:moveTo>
                    <a:pt x="0" y="205858"/>
                  </a:moveTo>
                  <a:cubicBezTo>
                    <a:pt x="31750" y="204588"/>
                    <a:pt x="63500" y="203318"/>
                    <a:pt x="83820" y="228718"/>
                  </a:cubicBezTo>
                  <a:cubicBezTo>
                    <a:pt x="104140" y="254118"/>
                    <a:pt x="106680" y="325238"/>
                    <a:pt x="121920" y="358258"/>
                  </a:cubicBezTo>
                  <a:cubicBezTo>
                    <a:pt x="137160" y="391278"/>
                    <a:pt x="142240" y="468748"/>
                    <a:pt x="175260" y="426838"/>
                  </a:cubicBezTo>
                  <a:cubicBezTo>
                    <a:pt x="208280" y="384928"/>
                    <a:pt x="269240" y="110608"/>
                    <a:pt x="320040" y="106798"/>
                  </a:cubicBezTo>
                  <a:cubicBezTo>
                    <a:pt x="370840" y="102988"/>
                    <a:pt x="419100" y="416678"/>
                    <a:pt x="480060" y="403978"/>
                  </a:cubicBezTo>
                  <a:cubicBezTo>
                    <a:pt x="541020" y="391278"/>
                    <a:pt x="623570" y="53458"/>
                    <a:pt x="685800" y="30598"/>
                  </a:cubicBezTo>
                  <a:cubicBezTo>
                    <a:pt x="748030" y="7738"/>
                    <a:pt x="807720" y="224908"/>
                    <a:pt x="853440" y="266818"/>
                  </a:cubicBezTo>
                  <a:cubicBezTo>
                    <a:pt x="899160" y="308728"/>
                    <a:pt x="932180" y="316348"/>
                    <a:pt x="960120" y="282058"/>
                  </a:cubicBezTo>
                  <a:cubicBezTo>
                    <a:pt x="988060" y="247768"/>
                    <a:pt x="996950" y="106798"/>
                    <a:pt x="1021080" y="61078"/>
                  </a:cubicBezTo>
                  <a:cubicBezTo>
                    <a:pt x="1045210" y="15358"/>
                    <a:pt x="1083310" y="11548"/>
                    <a:pt x="1104900" y="7738"/>
                  </a:cubicBezTo>
                  <a:cubicBezTo>
                    <a:pt x="1126490" y="3928"/>
                    <a:pt x="1127760" y="39488"/>
                    <a:pt x="1150620" y="38218"/>
                  </a:cubicBezTo>
                  <a:cubicBezTo>
                    <a:pt x="1173480" y="36948"/>
                    <a:pt x="1200150" y="-2422"/>
                    <a:pt x="1242060" y="118"/>
                  </a:cubicBezTo>
                  <a:cubicBezTo>
                    <a:pt x="1283970" y="2658"/>
                    <a:pt x="1358900" y="38218"/>
                    <a:pt x="1402080" y="53458"/>
                  </a:cubicBezTo>
                  <a:cubicBezTo>
                    <a:pt x="1445260" y="68698"/>
                    <a:pt x="1464310" y="85208"/>
                    <a:pt x="1501140" y="91558"/>
                  </a:cubicBezTo>
                  <a:cubicBezTo>
                    <a:pt x="1537970" y="97908"/>
                    <a:pt x="1581150" y="89018"/>
                    <a:pt x="1623060" y="91558"/>
                  </a:cubicBezTo>
                  <a:cubicBezTo>
                    <a:pt x="1664970" y="94098"/>
                    <a:pt x="1710690" y="94098"/>
                    <a:pt x="1752600" y="106798"/>
                  </a:cubicBezTo>
                  <a:cubicBezTo>
                    <a:pt x="1794510" y="119498"/>
                    <a:pt x="1832610" y="157598"/>
                    <a:pt x="1874520" y="167758"/>
                  </a:cubicBezTo>
                  <a:cubicBezTo>
                    <a:pt x="1916430" y="177918"/>
                    <a:pt x="1971040" y="158868"/>
                    <a:pt x="2004060" y="167758"/>
                  </a:cubicBezTo>
                  <a:cubicBezTo>
                    <a:pt x="2037080" y="176648"/>
                    <a:pt x="2051050" y="185538"/>
                    <a:pt x="2072640" y="221098"/>
                  </a:cubicBezTo>
                  <a:cubicBezTo>
                    <a:pt x="2094230" y="256658"/>
                    <a:pt x="2115820" y="335398"/>
                    <a:pt x="2133600" y="381118"/>
                  </a:cubicBezTo>
                  <a:cubicBezTo>
                    <a:pt x="2151380" y="426838"/>
                    <a:pt x="2165350" y="448428"/>
                    <a:pt x="2179320" y="495418"/>
                  </a:cubicBezTo>
                  <a:cubicBezTo>
                    <a:pt x="2193290" y="542408"/>
                    <a:pt x="2204720" y="613528"/>
                    <a:pt x="2217420" y="663058"/>
                  </a:cubicBezTo>
                  <a:cubicBezTo>
                    <a:pt x="2230120" y="712588"/>
                    <a:pt x="2239010" y="746878"/>
                    <a:pt x="2255520" y="792598"/>
                  </a:cubicBezTo>
                  <a:cubicBezTo>
                    <a:pt x="2272030" y="838318"/>
                    <a:pt x="2293620" y="903088"/>
                    <a:pt x="2316480" y="937378"/>
                  </a:cubicBezTo>
                  <a:cubicBezTo>
                    <a:pt x="2339340" y="971668"/>
                    <a:pt x="2371090" y="994528"/>
                    <a:pt x="2392680" y="998338"/>
                  </a:cubicBezTo>
                  <a:cubicBezTo>
                    <a:pt x="2414270" y="1002148"/>
                    <a:pt x="2425700" y="948808"/>
                    <a:pt x="2446020" y="960238"/>
                  </a:cubicBezTo>
                  <a:cubicBezTo>
                    <a:pt x="2466340" y="971668"/>
                    <a:pt x="2493010" y="1054218"/>
                    <a:pt x="2514600" y="1066918"/>
                  </a:cubicBezTo>
                  <a:cubicBezTo>
                    <a:pt x="2536190" y="1079618"/>
                    <a:pt x="2556510" y="1058028"/>
                    <a:pt x="2575560" y="1036438"/>
                  </a:cubicBezTo>
                  <a:cubicBezTo>
                    <a:pt x="2594610" y="1014848"/>
                    <a:pt x="2608580" y="939918"/>
                    <a:pt x="2628900" y="937378"/>
                  </a:cubicBezTo>
                  <a:cubicBezTo>
                    <a:pt x="2649220" y="934838"/>
                    <a:pt x="2679700" y="997068"/>
                    <a:pt x="2697480" y="1021198"/>
                  </a:cubicBezTo>
                  <a:cubicBezTo>
                    <a:pt x="2715260" y="1045328"/>
                    <a:pt x="2726690" y="1078348"/>
                    <a:pt x="2735580" y="1082158"/>
                  </a:cubicBezTo>
                  <a:cubicBezTo>
                    <a:pt x="2744470" y="1085968"/>
                    <a:pt x="2721610" y="1052948"/>
                    <a:pt x="2750820" y="1044058"/>
                  </a:cubicBezTo>
                  <a:cubicBezTo>
                    <a:pt x="2780030" y="1035168"/>
                    <a:pt x="2851150" y="1038978"/>
                    <a:pt x="2910840" y="1028818"/>
                  </a:cubicBezTo>
                  <a:cubicBezTo>
                    <a:pt x="2970530" y="1018658"/>
                    <a:pt x="3059430" y="993258"/>
                    <a:pt x="3108960" y="983098"/>
                  </a:cubicBezTo>
                  <a:cubicBezTo>
                    <a:pt x="3158490" y="972938"/>
                    <a:pt x="3190240" y="962778"/>
                    <a:pt x="3208020" y="967858"/>
                  </a:cubicBezTo>
                  <a:cubicBezTo>
                    <a:pt x="3225800" y="972938"/>
                    <a:pt x="3197860" y="1052948"/>
                    <a:pt x="3215640" y="1013578"/>
                  </a:cubicBezTo>
                  <a:cubicBezTo>
                    <a:pt x="3233420" y="974208"/>
                    <a:pt x="3282950" y="717668"/>
                    <a:pt x="3314700" y="731638"/>
                  </a:cubicBezTo>
                  <a:cubicBezTo>
                    <a:pt x="3346450" y="745608"/>
                    <a:pt x="3374390" y="1092318"/>
                    <a:pt x="3406140" y="1097398"/>
                  </a:cubicBezTo>
                  <a:cubicBezTo>
                    <a:pt x="3437890" y="1102478"/>
                    <a:pt x="3469640" y="764658"/>
                    <a:pt x="3505200" y="762118"/>
                  </a:cubicBezTo>
                  <a:cubicBezTo>
                    <a:pt x="3540760" y="759578"/>
                    <a:pt x="3587750" y="1084698"/>
                    <a:pt x="3619500" y="1082158"/>
                  </a:cubicBezTo>
                  <a:cubicBezTo>
                    <a:pt x="3651250" y="1079618"/>
                    <a:pt x="3666490" y="764658"/>
                    <a:pt x="3695700" y="746878"/>
                  </a:cubicBezTo>
                  <a:cubicBezTo>
                    <a:pt x="3724910" y="729098"/>
                    <a:pt x="3761740" y="988178"/>
                    <a:pt x="3794760" y="975478"/>
                  </a:cubicBezTo>
                  <a:cubicBezTo>
                    <a:pt x="3827780" y="962778"/>
                    <a:pt x="3858260" y="668138"/>
                    <a:pt x="3893820" y="670678"/>
                  </a:cubicBezTo>
                  <a:cubicBezTo>
                    <a:pt x="3929380" y="673218"/>
                    <a:pt x="3973830" y="994528"/>
                    <a:pt x="4008120" y="990718"/>
                  </a:cubicBezTo>
                  <a:cubicBezTo>
                    <a:pt x="4042410" y="986908"/>
                    <a:pt x="4066540" y="652898"/>
                    <a:pt x="4099560" y="647818"/>
                  </a:cubicBezTo>
                  <a:cubicBezTo>
                    <a:pt x="4132580" y="642738"/>
                    <a:pt x="4173220" y="958968"/>
                    <a:pt x="4206240" y="960238"/>
                  </a:cubicBezTo>
                  <a:cubicBezTo>
                    <a:pt x="4239260" y="961508"/>
                    <a:pt x="4265930" y="657978"/>
                    <a:pt x="4297680" y="655438"/>
                  </a:cubicBezTo>
                  <a:cubicBezTo>
                    <a:pt x="4329430" y="652898"/>
                    <a:pt x="4364990" y="955158"/>
                    <a:pt x="4396740" y="944998"/>
                  </a:cubicBezTo>
                  <a:cubicBezTo>
                    <a:pt x="4428490" y="934838"/>
                    <a:pt x="4453890" y="604638"/>
                    <a:pt x="4488180" y="594478"/>
                  </a:cubicBezTo>
                  <a:cubicBezTo>
                    <a:pt x="4522470" y="584318"/>
                    <a:pt x="4564380" y="895468"/>
                    <a:pt x="4602480" y="884038"/>
                  </a:cubicBezTo>
                  <a:cubicBezTo>
                    <a:pt x="4640580" y="872608"/>
                    <a:pt x="4673600" y="534788"/>
                    <a:pt x="4716780" y="525898"/>
                  </a:cubicBezTo>
                  <a:cubicBezTo>
                    <a:pt x="4759960" y="517008"/>
                    <a:pt x="4809490" y="840858"/>
                    <a:pt x="4861560" y="830698"/>
                  </a:cubicBezTo>
                  <a:cubicBezTo>
                    <a:pt x="4913630" y="820538"/>
                    <a:pt x="4968240" y="475098"/>
                    <a:pt x="5029200" y="464938"/>
                  </a:cubicBezTo>
                  <a:cubicBezTo>
                    <a:pt x="5090160" y="454778"/>
                    <a:pt x="5161280" y="787518"/>
                    <a:pt x="5227320" y="769738"/>
                  </a:cubicBezTo>
                  <a:cubicBezTo>
                    <a:pt x="5293360" y="751958"/>
                    <a:pt x="5359400" y="374768"/>
                    <a:pt x="5425440" y="358258"/>
                  </a:cubicBezTo>
                  <a:cubicBezTo>
                    <a:pt x="5491480" y="341748"/>
                    <a:pt x="5556250" y="680838"/>
                    <a:pt x="5623560" y="670678"/>
                  </a:cubicBezTo>
                  <a:cubicBezTo>
                    <a:pt x="5690870" y="660518"/>
                    <a:pt x="5763260" y="312538"/>
                    <a:pt x="5829300" y="297298"/>
                  </a:cubicBezTo>
                  <a:cubicBezTo>
                    <a:pt x="5895340" y="282058"/>
                    <a:pt x="5955030" y="589398"/>
                    <a:pt x="6019800" y="579238"/>
                  </a:cubicBezTo>
                  <a:cubicBezTo>
                    <a:pt x="6084570" y="569078"/>
                    <a:pt x="6151880" y="251578"/>
                    <a:pt x="6217920" y="236338"/>
                  </a:cubicBezTo>
                  <a:cubicBezTo>
                    <a:pt x="6283960" y="221098"/>
                    <a:pt x="6358890" y="490338"/>
                    <a:pt x="6416040" y="487798"/>
                  </a:cubicBezTo>
                  <a:cubicBezTo>
                    <a:pt x="6473190" y="485258"/>
                    <a:pt x="6517640" y="238878"/>
                    <a:pt x="6560820" y="221098"/>
                  </a:cubicBezTo>
                  <a:cubicBezTo>
                    <a:pt x="6604000" y="203318"/>
                    <a:pt x="6647180" y="354448"/>
                    <a:pt x="6675120" y="381118"/>
                  </a:cubicBezTo>
                  <a:cubicBezTo>
                    <a:pt x="6703060" y="407788"/>
                    <a:pt x="6681470" y="372228"/>
                    <a:pt x="6728460" y="381118"/>
                  </a:cubicBezTo>
                  <a:cubicBezTo>
                    <a:pt x="6775450" y="390008"/>
                    <a:pt x="6865620" y="420488"/>
                    <a:pt x="6957060" y="434458"/>
                  </a:cubicBezTo>
                  <a:cubicBezTo>
                    <a:pt x="7048500" y="448428"/>
                    <a:pt x="7167880" y="466208"/>
                    <a:pt x="7277100" y="464938"/>
                  </a:cubicBezTo>
                  <a:cubicBezTo>
                    <a:pt x="7386320" y="463668"/>
                    <a:pt x="7527290" y="453508"/>
                    <a:pt x="7612380" y="426838"/>
                  </a:cubicBezTo>
                  <a:cubicBezTo>
                    <a:pt x="7697470" y="400168"/>
                    <a:pt x="7738110" y="330318"/>
                    <a:pt x="7787640" y="304918"/>
                  </a:cubicBezTo>
                  <a:cubicBezTo>
                    <a:pt x="7837170" y="279518"/>
                    <a:pt x="7885430" y="261738"/>
                    <a:pt x="7909560" y="274438"/>
                  </a:cubicBezTo>
                  <a:cubicBezTo>
                    <a:pt x="7933690" y="287138"/>
                    <a:pt x="7915910" y="401438"/>
                    <a:pt x="7932420" y="381118"/>
                  </a:cubicBezTo>
                  <a:cubicBezTo>
                    <a:pt x="7948930" y="360798"/>
                    <a:pt x="7979410" y="146168"/>
                    <a:pt x="8008620" y="152518"/>
                  </a:cubicBezTo>
                  <a:cubicBezTo>
                    <a:pt x="8037830" y="158868"/>
                    <a:pt x="8075930" y="411598"/>
                    <a:pt x="8107680" y="419218"/>
                  </a:cubicBezTo>
                  <a:cubicBezTo>
                    <a:pt x="8139430" y="426838"/>
                    <a:pt x="8173720" y="218558"/>
                    <a:pt x="8199120" y="198238"/>
                  </a:cubicBezTo>
                  <a:cubicBezTo>
                    <a:pt x="8224520" y="177918"/>
                    <a:pt x="8228330" y="280788"/>
                    <a:pt x="8260080" y="297298"/>
                  </a:cubicBezTo>
                  <a:cubicBezTo>
                    <a:pt x="8291830" y="313808"/>
                    <a:pt x="8336280" y="285868"/>
                    <a:pt x="8389620" y="297298"/>
                  </a:cubicBezTo>
                  <a:cubicBezTo>
                    <a:pt x="8442960" y="308728"/>
                    <a:pt x="8520430" y="350638"/>
                    <a:pt x="8580120" y="365878"/>
                  </a:cubicBezTo>
                  <a:cubicBezTo>
                    <a:pt x="8639810" y="381118"/>
                    <a:pt x="8688070" y="393818"/>
                    <a:pt x="8747760" y="388738"/>
                  </a:cubicBezTo>
                  <a:cubicBezTo>
                    <a:pt x="8807450" y="383658"/>
                    <a:pt x="8886190" y="337938"/>
                    <a:pt x="8938260" y="335398"/>
                  </a:cubicBezTo>
                  <a:cubicBezTo>
                    <a:pt x="8990330" y="332858"/>
                    <a:pt x="9014460" y="327778"/>
                    <a:pt x="9060180" y="373498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/>
            <p:cNvSpPr/>
            <p:nvPr/>
          </p:nvSpPr>
          <p:spPr>
            <a:xfrm>
              <a:off x="381000" y="2833688"/>
              <a:ext cx="1162050" cy="1571625"/>
            </a:xfrm>
            <a:custGeom>
              <a:avLst/>
              <a:gdLst>
                <a:gd name="connsiteX0" fmla="*/ 0 w 1162050"/>
                <a:gd name="connsiteY0" fmla="*/ 1000125 h 1571625"/>
                <a:gd name="connsiteX1" fmla="*/ 95250 w 1162050"/>
                <a:gd name="connsiteY1" fmla="*/ 1119187 h 1571625"/>
                <a:gd name="connsiteX2" fmla="*/ 166688 w 1162050"/>
                <a:gd name="connsiteY2" fmla="*/ 1300162 h 1571625"/>
                <a:gd name="connsiteX3" fmla="*/ 223838 w 1162050"/>
                <a:gd name="connsiteY3" fmla="*/ 1452562 h 1571625"/>
                <a:gd name="connsiteX4" fmla="*/ 280988 w 1162050"/>
                <a:gd name="connsiteY4" fmla="*/ 1543050 h 1571625"/>
                <a:gd name="connsiteX5" fmla="*/ 323850 w 1162050"/>
                <a:gd name="connsiteY5" fmla="*/ 1571625 h 1571625"/>
                <a:gd name="connsiteX6" fmla="*/ 419100 w 1162050"/>
                <a:gd name="connsiteY6" fmla="*/ 1566862 h 1571625"/>
                <a:gd name="connsiteX7" fmla="*/ 419100 w 1162050"/>
                <a:gd name="connsiteY7" fmla="*/ 1566862 h 1571625"/>
                <a:gd name="connsiteX8" fmla="*/ 571500 w 1162050"/>
                <a:gd name="connsiteY8" fmla="*/ 1571625 h 1571625"/>
                <a:gd name="connsiteX9" fmla="*/ 681038 w 1162050"/>
                <a:gd name="connsiteY9" fmla="*/ 1533525 h 1571625"/>
                <a:gd name="connsiteX10" fmla="*/ 752475 w 1162050"/>
                <a:gd name="connsiteY10" fmla="*/ 1433512 h 1571625"/>
                <a:gd name="connsiteX11" fmla="*/ 804863 w 1162050"/>
                <a:gd name="connsiteY11" fmla="*/ 1328737 h 1571625"/>
                <a:gd name="connsiteX12" fmla="*/ 857250 w 1162050"/>
                <a:gd name="connsiteY12" fmla="*/ 1276350 h 1571625"/>
                <a:gd name="connsiteX13" fmla="*/ 890588 w 1162050"/>
                <a:gd name="connsiteY13" fmla="*/ 1276350 h 1571625"/>
                <a:gd name="connsiteX14" fmla="*/ 962025 w 1162050"/>
                <a:gd name="connsiteY14" fmla="*/ 1323975 h 1571625"/>
                <a:gd name="connsiteX15" fmla="*/ 1023938 w 1162050"/>
                <a:gd name="connsiteY15" fmla="*/ 1404937 h 1571625"/>
                <a:gd name="connsiteX16" fmla="*/ 1081088 w 1162050"/>
                <a:gd name="connsiteY16" fmla="*/ 1433512 h 1571625"/>
                <a:gd name="connsiteX17" fmla="*/ 1147763 w 1162050"/>
                <a:gd name="connsiteY17" fmla="*/ 1433512 h 1571625"/>
                <a:gd name="connsiteX18" fmla="*/ 1162050 w 1162050"/>
                <a:gd name="connsiteY18" fmla="*/ 1428750 h 1571625"/>
                <a:gd name="connsiteX19" fmla="*/ 1095375 w 1162050"/>
                <a:gd name="connsiteY19" fmla="*/ 1395412 h 1571625"/>
                <a:gd name="connsiteX20" fmla="*/ 1042988 w 1162050"/>
                <a:gd name="connsiteY20" fmla="*/ 1209675 h 1571625"/>
                <a:gd name="connsiteX21" fmla="*/ 1009650 w 1162050"/>
                <a:gd name="connsiteY21" fmla="*/ 976312 h 1571625"/>
                <a:gd name="connsiteX22" fmla="*/ 962025 w 1162050"/>
                <a:gd name="connsiteY22" fmla="*/ 676275 h 1571625"/>
                <a:gd name="connsiteX23" fmla="*/ 923925 w 1162050"/>
                <a:gd name="connsiteY23" fmla="*/ 481012 h 1571625"/>
                <a:gd name="connsiteX24" fmla="*/ 900113 w 1162050"/>
                <a:gd name="connsiteY24" fmla="*/ 300037 h 1571625"/>
                <a:gd name="connsiteX25" fmla="*/ 852488 w 1162050"/>
                <a:gd name="connsiteY25" fmla="*/ 128587 h 1571625"/>
                <a:gd name="connsiteX26" fmla="*/ 828675 w 1162050"/>
                <a:gd name="connsiteY26" fmla="*/ 33337 h 1571625"/>
                <a:gd name="connsiteX27" fmla="*/ 795338 w 1162050"/>
                <a:gd name="connsiteY27" fmla="*/ 14287 h 1571625"/>
                <a:gd name="connsiteX28" fmla="*/ 781050 w 1162050"/>
                <a:gd name="connsiteY28" fmla="*/ 0 h 1571625"/>
                <a:gd name="connsiteX29" fmla="*/ 709613 w 1162050"/>
                <a:gd name="connsiteY29" fmla="*/ 66675 h 1571625"/>
                <a:gd name="connsiteX30" fmla="*/ 609600 w 1162050"/>
                <a:gd name="connsiteY30" fmla="*/ 100012 h 1571625"/>
                <a:gd name="connsiteX31" fmla="*/ 490538 w 1162050"/>
                <a:gd name="connsiteY31" fmla="*/ 138112 h 1571625"/>
                <a:gd name="connsiteX32" fmla="*/ 414338 w 1162050"/>
                <a:gd name="connsiteY32" fmla="*/ 195262 h 1571625"/>
                <a:gd name="connsiteX33" fmla="*/ 342900 w 1162050"/>
                <a:gd name="connsiteY33" fmla="*/ 300037 h 1571625"/>
                <a:gd name="connsiteX34" fmla="*/ 280988 w 1162050"/>
                <a:gd name="connsiteY34" fmla="*/ 428625 h 1571625"/>
                <a:gd name="connsiteX35" fmla="*/ 233363 w 1162050"/>
                <a:gd name="connsiteY35" fmla="*/ 576262 h 1571625"/>
                <a:gd name="connsiteX36" fmla="*/ 171450 w 1162050"/>
                <a:gd name="connsiteY36" fmla="*/ 747712 h 1571625"/>
                <a:gd name="connsiteX37" fmla="*/ 123825 w 1162050"/>
                <a:gd name="connsiteY37" fmla="*/ 876300 h 1571625"/>
                <a:gd name="connsiteX38" fmla="*/ 57150 w 1162050"/>
                <a:gd name="connsiteY38" fmla="*/ 971550 h 1571625"/>
                <a:gd name="connsiteX39" fmla="*/ 0 w 1162050"/>
                <a:gd name="connsiteY39" fmla="*/ 1000125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62050" h="1571625">
                  <a:moveTo>
                    <a:pt x="0" y="1000125"/>
                  </a:moveTo>
                  <a:lnTo>
                    <a:pt x="95250" y="1119187"/>
                  </a:lnTo>
                  <a:lnTo>
                    <a:pt x="166688" y="1300162"/>
                  </a:lnTo>
                  <a:lnTo>
                    <a:pt x="223838" y="1452562"/>
                  </a:lnTo>
                  <a:lnTo>
                    <a:pt x="280988" y="1543050"/>
                  </a:lnTo>
                  <a:lnTo>
                    <a:pt x="323850" y="1571625"/>
                  </a:lnTo>
                  <a:lnTo>
                    <a:pt x="419100" y="1566862"/>
                  </a:lnTo>
                  <a:lnTo>
                    <a:pt x="419100" y="1566862"/>
                  </a:lnTo>
                  <a:lnTo>
                    <a:pt x="571500" y="1571625"/>
                  </a:lnTo>
                  <a:lnTo>
                    <a:pt x="681038" y="1533525"/>
                  </a:lnTo>
                  <a:lnTo>
                    <a:pt x="752475" y="1433512"/>
                  </a:lnTo>
                  <a:lnTo>
                    <a:pt x="804863" y="1328737"/>
                  </a:lnTo>
                  <a:lnTo>
                    <a:pt x="857250" y="1276350"/>
                  </a:lnTo>
                  <a:lnTo>
                    <a:pt x="890588" y="1276350"/>
                  </a:lnTo>
                  <a:lnTo>
                    <a:pt x="962025" y="1323975"/>
                  </a:lnTo>
                  <a:lnTo>
                    <a:pt x="1023938" y="1404937"/>
                  </a:lnTo>
                  <a:lnTo>
                    <a:pt x="1081088" y="1433512"/>
                  </a:lnTo>
                  <a:lnTo>
                    <a:pt x="1147763" y="1433512"/>
                  </a:lnTo>
                  <a:lnTo>
                    <a:pt x="1162050" y="1428750"/>
                  </a:lnTo>
                  <a:lnTo>
                    <a:pt x="1095375" y="1395412"/>
                  </a:lnTo>
                  <a:lnTo>
                    <a:pt x="1042988" y="1209675"/>
                  </a:lnTo>
                  <a:lnTo>
                    <a:pt x="1009650" y="976312"/>
                  </a:lnTo>
                  <a:lnTo>
                    <a:pt x="962025" y="676275"/>
                  </a:lnTo>
                  <a:lnTo>
                    <a:pt x="923925" y="481012"/>
                  </a:lnTo>
                  <a:lnTo>
                    <a:pt x="900113" y="300037"/>
                  </a:lnTo>
                  <a:lnTo>
                    <a:pt x="852488" y="128587"/>
                  </a:lnTo>
                  <a:lnTo>
                    <a:pt x="828675" y="33337"/>
                  </a:lnTo>
                  <a:lnTo>
                    <a:pt x="795338" y="14287"/>
                  </a:lnTo>
                  <a:lnTo>
                    <a:pt x="781050" y="0"/>
                  </a:lnTo>
                  <a:lnTo>
                    <a:pt x="709613" y="66675"/>
                  </a:lnTo>
                  <a:lnTo>
                    <a:pt x="609600" y="100012"/>
                  </a:lnTo>
                  <a:lnTo>
                    <a:pt x="490538" y="138112"/>
                  </a:lnTo>
                  <a:lnTo>
                    <a:pt x="414338" y="195262"/>
                  </a:lnTo>
                  <a:lnTo>
                    <a:pt x="342900" y="300037"/>
                  </a:lnTo>
                  <a:lnTo>
                    <a:pt x="280988" y="428625"/>
                  </a:lnTo>
                  <a:lnTo>
                    <a:pt x="233363" y="576262"/>
                  </a:lnTo>
                  <a:lnTo>
                    <a:pt x="171450" y="747712"/>
                  </a:lnTo>
                  <a:lnTo>
                    <a:pt x="123825" y="876300"/>
                  </a:lnTo>
                  <a:lnTo>
                    <a:pt x="57150" y="971550"/>
                  </a:lnTo>
                  <a:lnTo>
                    <a:pt x="0" y="10001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7823200" y="3790927"/>
              <a:ext cx="396875" cy="165275"/>
            </a:xfrm>
            <a:custGeom>
              <a:avLst/>
              <a:gdLst>
                <a:gd name="connsiteX0" fmla="*/ 0 w 396875"/>
                <a:gd name="connsiteY0" fmla="*/ 155598 h 165275"/>
                <a:gd name="connsiteX1" fmla="*/ 63500 w 396875"/>
                <a:gd name="connsiteY1" fmla="*/ 23 h 165275"/>
                <a:gd name="connsiteX2" fmla="*/ 168275 w 396875"/>
                <a:gd name="connsiteY2" fmla="*/ 165123 h 165275"/>
                <a:gd name="connsiteX3" fmla="*/ 257175 w 396875"/>
                <a:gd name="connsiteY3" fmla="*/ 31773 h 165275"/>
                <a:gd name="connsiteX4" fmla="*/ 355600 w 396875"/>
                <a:gd name="connsiteY4" fmla="*/ 139723 h 165275"/>
                <a:gd name="connsiteX5" fmla="*/ 396875 w 396875"/>
                <a:gd name="connsiteY5" fmla="*/ 104798 h 16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875" h="165275">
                  <a:moveTo>
                    <a:pt x="0" y="155598"/>
                  </a:moveTo>
                  <a:cubicBezTo>
                    <a:pt x="17727" y="77017"/>
                    <a:pt x="35454" y="-1564"/>
                    <a:pt x="63500" y="23"/>
                  </a:cubicBezTo>
                  <a:cubicBezTo>
                    <a:pt x="91546" y="1610"/>
                    <a:pt x="135996" y="159831"/>
                    <a:pt x="168275" y="165123"/>
                  </a:cubicBezTo>
                  <a:cubicBezTo>
                    <a:pt x="200554" y="170415"/>
                    <a:pt x="225954" y="36006"/>
                    <a:pt x="257175" y="31773"/>
                  </a:cubicBezTo>
                  <a:cubicBezTo>
                    <a:pt x="288396" y="27540"/>
                    <a:pt x="332317" y="127552"/>
                    <a:pt x="355600" y="139723"/>
                  </a:cubicBezTo>
                  <a:cubicBezTo>
                    <a:pt x="378883" y="151894"/>
                    <a:pt x="386821" y="98977"/>
                    <a:pt x="396875" y="104798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6262688" y="3800475"/>
              <a:ext cx="2767012" cy="591551"/>
            </a:xfrm>
            <a:custGeom>
              <a:avLst/>
              <a:gdLst>
                <a:gd name="connsiteX0" fmla="*/ 0 w 2767012"/>
                <a:gd name="connsiteY0" fmla="*/ 576263 h 591551"/>
                <a:gd name="connsiteX1" fmla="*/ 142875 w 2767012"/>
                <a:gd name="connsiteY1" fmla="*/ 561975 h 591551"/>
                <a:gd name="connsiteX2" fmla="*/ 347662 w 2767012"/>
                <a:gd name="connsiteY2" fmla="*/ 590550 h 591551"/>
                <a:gd name="connsiteX3" fmla="*/ 523875 w 2767012"/>
                <a:gd name="connsiteY3" fmla="*/ 519113 h 591551"/>
                <a:gd name="connsiteX4" fmla="*/ 671512 w 2767012"/>
                <a:gd name="connsiteY4" fmla="*/ 419100 h 591551"/>
                <a:gd name="connsiteX5" fmla="*/ 814387 w 2767012"/>
                <a:gd name="connsiteY5" fmla="*/ 371475 h 591551"/>
                <a:gd name="connsiteX6" fmla="*/ 981075 w 2767012"/>
                <a:gd name="connsiteY6" fmla="*/ 385763 h 591551"/>
                <a:gd name="connsiteX7" fmla="*/ 1109662 w 2767012"/>
                <a:gd name="connsiteY7" fmla="*/ 390525 h 591551"/>
                <a:gd name="connsiteX8" fmla="*/ 1238250 w 2767012"/>
                <a:gd name="connsiteY8" fmla="*/ 347663 h 591551"/>
                <a:gd name="connsiteX9" fmla="*/ 1338262 w 2767012"/>
                <a:gd name="connsiteY9" fmla="*/ 242888 h 591551"/>
                <a:gd name="connsiteX10" fmla="*/ 1500187 w 2767012"/>
                <a:gd name="connsiteY10" fmla="*/ 90488 h 591551"/>
                <a:gd name="connsiteX11" fmla="*/ 1581150 w 2767012"/>
                <a:gd name="connsiteY11" fmla="*/ 66675 h 591551"/>
                <a:gd name="connsiteX12" fmla="*/ 1643062 w 2767012"/>
                <a:gd name="connsiteY12" fmla="*/ 152400 h 591551"/>
                <a:gd name="connsiteX13" fmla="*/ 1724025 w 2767012"/>
                <a:gd name="connsiteY13" fmla="*/ 0 h 591551"/>
                <a:gd name="connsiteX14" fmla="*/ 1828800 w 2767012"/>
                <a:gd name="connsiteY14" fmla="*/ 152400 h 591551"/>
                <a:gd name="connsiteX15" fmla="*/ 1900237 w 2767012"/>
                <a:gd name="connsiteY15" fmla="*/ 57150 h 591551"/>
                <a:gd name="connsiteX16" fmla="*/ 1947862 w 2767012"/>
                <a:gd name="connsiteY16" fmla="*/ 95250 h 591551"/>
                <a:gd name="connsiteX17" fmla="*/ 2090737 w 2767012"/>
                <a:gd name="connsiteY17" fmla="*/ 138113 h 591551"/>
                <a:gd name="connsiteX18" fmla="*/ 2257425 w 2767012"/>
                <a:gd name="connsiteY18" fmla="*/ 223838 h 591551"/>
                <a:gd name="connsiteX19" fmla="*/ 2486025 w 2767012"/>
                <a:gd name="connsiteY19" fmla="*/ 280988 h 591551"/>
                <a:gd name="connsiteX20" fmla="*/ 2767012 w 2767012"/>
                <a:gd name="connsiteY20" fmla="*/ 261938 h 591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67012" h="591551">
                  <a:moveTo>
                    <a:pt x="0" y="576263"/>
                  </a:moveTo>
                  <a:cubicBezTo>
                    <a:pt x="42465" y="567928"/>
                    <a:pt x="84931" y="559594"/>
                    <a:pt x="142875" y="561975"/>
                  </a:cubicBezTo>
                  <a:cubicBezTo>
                    <a:pt x="200819" y="564356"/>
                    <a:pt x="284162" y="597694"/>
                    <a:pt x="347662" y="590550"/>
                  </a:cubicBezTo>
                  <a:cubicBezTo>
                    <a:pt x="411162" y="583406"/>
                    <a:pt x="469900" y="547688"/>
                    <a:pt x="523875" y="519113"/>
                  </a:cubicBezTo>
                  <a:cubicBezTo>
                    <a:pt x="577850" y="490538"/>
                    <a:pt x="623094" y="443706"/>
                    <a:pt x="671512" y="419100"/>
                  </a:cubicBezTo>
                  <a:cubicBezTo>
                    <a:pt x="719930" y="394494"/>
                    <a:pt x="762793" y="377031"/>
                    <a:pt x="814387" y="371475"/>
                  </a:cubicBezTo>
                  <a:cubicBezTo>
                    <a:pt x="865981" y="365919"/>
                    <a:pt x="931863" y="382588"/>
                    <a:pt x="981075" y="385763"/>
                  </a:cubicBezTo>
                  <a:cubicBezTo>
                    <a:pt x="1030287" y="388938"/>
                    <a:pt x="1066800" y="396875"/>
                    <a:pt x="1109662" y="390525"/>
                  </a:cubicBezTo>
                  <a:cubicBezTo>
                    <a:pt x="1152524" y="384175"/>
                    <a:pt x="1200150" y="372269"/>
                    <a:pt x="1238250" y="347663"/>
                  </a:cubicBezTo>
                  <a:cubicBezTo>
                    <a:pt x="1276350" y="323057"/>
                    <a:pt x="1294606" y="285751"/>
                    <a:pt x="1338262" y="242888"/>
                  </a:cubicBezTo>
                  <a:cubicBezTo>
                    <a:pt x="1381918" y="200025"/>
                    <a:pt x="1459706" y="119857"/>
                    <a:pt x="1500187" y="90488"/>
                  </a:cubicBezTo>
                  <a:cubicBezTo>
                    <a:pt x="1540668" y="61119"/>
                    <a:pt x="1557338" y="56356"/>
                    <a:pt x="1581150" y="66675"/>
                  </a:cubicBezTo>
                  <a:cubicBezTo>
                    <a:pt x="1604963" y="76994"/>
                    <a:pt x="1619250" y="163512"/>
                    <a:pt x="1643062" y="152400"/>
                  </a:cubicBezTo>
                  <a:cubicBezTo>
                    <a:pt x="1666875" y="141287"/>
                    <a:pt x="1693069" y="0"/>
                    <a:pt x="1724025" y="0"/>
                  </a:cubicBezTo>
                  <a:cubicBezTo>
                    <a:pt x="1754981" y="0"/>
                    <a:pt x="1799431" y="142875"/>
                    <a:pt x="1828800" y="152400"/>
                  </a:cubicBezTo>
                  <a:cubicBezTo>
                    <a:pt x="1858169" y="161925"/>
                    <a:pt x="1880393" y="66675"/>
                    <a:pt x="1900237" y="57150"/>
                  </a:cubicBezTo>
                  <a:cubicBezTo>
                    <a:pt x="1920081" y="47625"/>
                    <a:pt x="1916112" y="81756"/>
                    <a:pt x="1947862" y="95250"/>
                  </a:cubicBezTo>
                  <a:cubicBezTo>
                    <a:pt x="1979612" y="108744"/>
                    <a:pt x="2039143" y="116682"/>
                    <a:pt x="2090737" y="138113"/>
                  </a:cubicBezTo>
                  <a:cubicBezTo>
                    <a:pt x="2142331" y="159544"/>
                    <a:pt x="2191544" y="200026"/>
                    <a:pt x="2257425" y="223838"/>
                  </a:cubicBezTo>
                  <a:cubicBezTo>
                    <a:pt x="2323306" y="247650"/>
                    <a:pt x="2401094" y="274638"/>
                    <a:pt x="2486025" y="280988"/>
                  </a:cubicBezTo>
                  <a:cubicBezTo>
                    <a:pt x="2570956" y="287338"/>
                    <a:pt x="2733674" y="250032"/>
                    <a:pt x="2767012" y="261938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7829550" y="4518022"/>
              <a:ext cx="3540125" cy="285771"/>
            </a:xfrm>
            <a:custGeom>
              <a:avLst/>
              <a:gdLst>
                <a:gd name="connsiteX0" fmla="*/ 0 w 3540125"/>
                <a:gd name="connsiteY0" fmla="*/ 149228 h 285771"/>
                <a:gd name="connsiteX1" fmla="*/ 142875 w 3540125"/>
                <a:gd name="connsiteY1" fmla="*/ 171453 h 285771"/>
                <a:gd name="connsiteX2" fmla="*/ 279400 w 3540125"/>
                <a:gd name="connsiteY2" fmla="*/ 19053 h 285771"/>
                <a:gd name="connsiteX3" fmla="*/ 488950 w 3540125"/>
                <a:gd name="connsiteY3" fmla="*/ 238128 h 285771"/>
                <a:gd name="connsiteX4" fmla="*/ 682625 w 3540125"/>
                <a:gd name="connsiteY4" fmla="*/ 3 h 285771"/>
                <a:gd name="connsiteX5" fmla="*/ 901700 w 3540125"/>
                <a:gd name="connsiteY5" fmla="*/ 231778 h 285771"/>
                <a:gd name="connsiteX6" fmla="*/ 990600 w 3540125"/>
                <a:gd name="connsiteY6" fmla="*/ 117478 h 285771"/>
                <a:gd name="connsiteX7" fmla="*/ 1076325 w 3540125"/>
                <a:gd name="connsiteY7" fmla="*/ 66678 h 285771"/>
                <a:gd name="connsiteX8" fmla="*/ 1136650 w 3540125"/>
                <a:gd name="connsiteY8" fmla="*/ 95253 h 285771"/>
                <a:gd name="connsiteX9" fmla="*/ 1260475 w 3540125"/>
                <a:gd name="connsiteY9" fmla="*/ 66678 h 285771"/>
                <a:gd name="connsiteX10" fmla="*/ 1495425 w 3540125"/>
                <a:gd name="connsiteY10" fmla="*/ 82553 h 285771"/>
                <a:gd name="connsiteX11" fmla="*/ 1787525 w 3540125"/>
                <a:gd name="connsiteY11" fmla="*/ 69853 h 285771"/>
                <a:gd name="connsiteX12" fmla="*/ 2095500 w 3540125"/>
                <a:gd name="connsiteY12" fmla="*/ 69853 h 285771"/>
                <a:gd name="connsiteX13" fmla="*/ 2362200 w 3540125"/>
                <a:gd name="connsiteY13" fmla="*/ 53978 h 285771"/>
                <a:gd name="connsiteX14" fmla="*/ 2844800 w 3540125"/>
                <a:gd name="connsiteY14" fmla="*/ 206378 h 285771"/>
                <a:gd name="connsiteX15" fmla="*/ 3105150 w 3540125"/>
                <a:gd name="connsiteY15" fmla="*/ 285753 h 285771"/>
                <a:gd name="connsiteX16" fmla="*/ 3375025 w 3540125"/>
                <a:gd name="connsiteY16" fmla="*/ 212728 h 285771"/>
                <a:gd name="connsiteX17" fmla="*/ 3540125 w 3540125"/>
                <a:gd name="connsiteY17" fmla="*/ 104778 h 2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0125" h="285771">
                  <a:moveTo>
                    <a:pt x="0" y="149228"/>
                  </a:moveTo>
                  <a:cubicBezTo>
                    <a:pt x="48154" y="171188"/>
                    <a:pt x="96308" y="193149"/>
                    <a:pt x="142875" y="171453"/>
                  </a:cubicBezTo>
                  <a:cubicBezTo>
                    <a:pt x="189442" y="149757"/>
                    <a:pt x="221721" y="7940"/>
                    <a:pt x="279400" y="19053"/>
                  </a:cubicBezTo>
                  <a:cubicBezTo>
                    <a:pt x="337079" y="30166"/>
                    <a:pt x="421746" y="241303"/>
                    <a:pt x="488950" y="238128"/>
                  </a:cubicBezTo>
                  <a:cubicBezTo>
                    <a:pt x="556154" y="234953"/>
                    <a:pt x="613833" y="1061"/>
                    <a:pt x="682625" y="3"/>
                  </a:cubicBezTo>
                  <a:cubicBezTo>
                    <a:pt x="751417" y="-1055"/>
                    <a:pt x="850371" y="212199"/>
                    <a:pt x="901700" y="231778"/>
                  </a:cubicBezTo>
                  <a:cubicBezTo>
                    <a:pt x="953029" y="251357"/>
                    <a:pt x="961496" y="144995"/>
                    <a:pt x="990600" y="117478"/>
                  </a:cubicBezTo>
                  <a:cubicBezTo>
                    <a:pt x="1019704" y="89961"/>
                    <a:pt x="1051983" y="70382"/>
                    <a:pt x="1076325" y="66678"/>
                  </a:cubicBezTo>
                  <a:cubicBezTo>
                    <a:pt x="1100667" y="62974"/>
                    <a:pt x="1105958" y="95253"/>
                    <a:pt x="1136650" y="95253"/>
                  </a:cubicBezTo>
                  <a:cubicBezTo>
                    <a:pt x="1167342" y="95253"/>
                    <a:pt x="1200679" y="68795"/>
                    <a:pt x="1260475" y="66678"/>
                  </a:cubicBezTo>
                  <a:cubicBezTo>
                    <a:pt x="1320271" y="64561"/>
                    <a:pt x="1407583" y="82024"/>
                    <a:pt x="1495425" y="82553"/>
                  </a:cubicBezTo>
                  <a:cubicBezTo>
                    <a:pt x="1583267" y="83082"/>
                    <a:pt x="1687513" y="71970"/>
                    <a:pt x="1787525" y="69853"/>
                  </a:cubicBezTo>
                  <a:cubicBezTo>
                    <a:pt x="1887537" y="67736"/>
                    <a:pt x="1999721" y="72499"/>
                    <a:pt x="2095500" y="69853"/>
                  </a:cubicBezTo>
                  <a:cubicBezTo>
                    <a:pt x="2191279" y="67207"/>
                    <a:pt x="2237317" y="31224"/>
                    <a:pt x="2362200" y="53978"/>
                  </a:cubicBezTo>
                  <a:cubicBezTo>
                    <a:pt x="2487083" y="76732"/>
                    <a:pt x="2844800" y="206378"/>
                    <a:pt x="2844800" y="206378"/>
                  </a:cubicBezTo>
                  <a:cubicBezTo>
                    <a:pt x="2968625" y="245007"/>
                    <a:pt x="3016779" y="284695"/>
                    <a:pt x="3105150" y="285753"/>
                  </a:cubicBezTo>
                  <a:cubicBezTo>
                    <a:pt x="3193521" y="286811"/>
                    <a:pt x="3302529" y="242890"/>
                    <a:pt x="3375025" y="212728"/>
                  </a:cubicBezTo>
                  <a:cubicBezTo>
                    <a:pt x="3447521" y="182566"/>
                    <a:pt x="3527954" y="118007"/>
                    <a:pt x="3540125" y="104778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185400" y="4221999"/>
              <a:ext cx="1183086" cy="400017"/>
            </a:xfrm>
            <a:custGeom>
              <a:avLst/>
              <a:gdLst>
                <a:gd name="connsiteX0" fmla="*/ 0 w 1183086"/>
                <a:gd name="connsiteY0" fmla="*/ 137276 h 400017"/>
                <a:gd name="connsiteX1" fmla="*/ 133350 w 1183086"/>
                <a:gd name="connsiteY1" fmla="*/ 248401 h 400017"/>
                <a:gd name="connsiteX2" fmla="*/ 285750 w 1183086"/>
                <a:gd name="connsiteY2" fmla="*/ 751 h 400017"/>
                <a:gd name="connsiteX3" fmla="*/ 495300 w 1183086"/>
                <a:gd name="connsiteY3" fmla="*/ 343651 h 400017"/>
                <a:gd name="connsiteX4" fmla="*/ 676275 w 1183086"/>
                <a:gd name="connsiteY4" fmla="*/ 16626 h 400017"/>
                <a:gd name="connsiteX5" fmla="*/ 911225 w 1183086"/>
                <a:gd name="connsiteY5" fmla="*/ 397626 h 400017"/>
                <a:gd name="connsiteX6" fmla="*/ 1041400 w 1183086"/>
                <a:gd name="connsiteY6" fmla="*/ 181726 h 400017"/>
                <a:gd name="connsiteX7" fmla="*/ 1127125 w 1183086"/>
                <a:gd name="connsiteY7" fmla="*/ 248401 h 400017"/>
                <a:gd name="connsiteX8" fmla="*/ 1181100 w 1183086"/>
                <a:gd name="connsiteY8" fmla="*/ 267451 h 40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3086" h="400017">
                  <a:moveTo>
                    <a:pt x="0" y="137276"/>
                  </a:moveTo>
                  <a:cubicBezTo>
                    <a:pt x="42862" y="204215"/>
                    <a:pt x="85725" y="271155"/>
                    <a:pt x="133350" y="248401"/>
                  </a:cubicBezTo>
                  <a:cubicBezTo>
                    <a:pt x="180975" y="225647"/>
                    <a:pt x="225425" y="-15124"/>
                    <a:pt x="285750" y="751"/>
                  </a:cubicBezTo>
                  <a:cubicBezTo>
                    <a:pt x="346075" y="16626"/>
                    <a:pt x="430213" y="341005"/>
                    <a:pt x="495300" y="343651"/>
                  </a:cubicBezTo>
                  <a:cubicBezTo>
                    <a:pt x="560387" y="346297"/>
                    <a:pt x="606954" y="7630"/>
                    <a:pt x="676275" y="16626"/>
                  </a:cubicBezTo>
                  <a:cubicBezTo>
                    <a:pt x="745596" y="25622"/>
                    <a:pt x="850371" y="370109"/>
                    <a:pt x="911225" y="397626"/>
                  </a:cubicBezTo>
                  <a:cubicBezTo>
                    <a:pt x="972079" y="425143"/>
                    <a:pt x="1005417" y="206597"/>
                    <a:pt x="1041400" y="181726"/>
                  </a:cubicBezTo>
                  <a:cubicBezTo>
                    <a:pt x="1077383" y="156855"/>
                    <a:pt x="1103842" y="234114"/>
                    <a:pt x="1127125" y="248401"/>
                  </a:cubicBezTo>
                  <a:cubicBezTo>
                    <a:pt x="1150408" y="262688"/>
                    <a:pt x="1192742" y="251576"/>
                    <a:pt x="1181100" y="267451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7473950" y="4171950"/>
              <a:ext cx="3924300" cy="593551"/>
            </a:xfrm>
            <a:custGeom>
              <a:avLst/>
              <a:gdLst>
                <a:gd name="connsiteX0" fmla="*/ 0 w 3924300"/>
                <a:gd name="connsiteY0" fmla="*/ 0 h 593551"/>
                <a:gd name="connsiteX1" fmla="*/ 133350 w 3924300"/>
                <a:gd name="connsiteY1" fmla="*/ 152400 h 593551"/>
                <a:gd name="connsiteX2" fmla="*/ 234950 w 3924300"/>
                <a:gd name="connsiteY2" fmla="*/ 361950 h 593551"/>
                <a:gd name="connsiteX3" fmla="*/ 323850 w 3924300"/>
                <a:gd name="connsiteY3" fmla="*/ 457200 h 593551"/>
                <a:gd name="connsiteX4" fmla="*/ 400050 w 3924300"/>
                <a:gd name="connsiteY4" fmla="*/ 450850 h 593551"/>
                <a:gd name="connsiteX5" fmla="*/ 438150 w 3924300"/>
                <a:gd name="connsiteY5" fmla="*/ 387350 h 593551"/>
                <a:gd name="connsiteX6" fmla="*/ 647700 w 3924300"/>
                <a:gd name="connsiteY6" fmla="*/ 590550 h 593551"/>
                <a:gd name="connsiteX7" fmla="*/ 844550 w 3924300"/>
                <a:gd name="connsiteY7" fmla="*/ 361950 h 593551"/>
                <a:gd name="connsiteX8" fmla="*/ 1047750 w 3924300"/>
                <a:gd name="connsiteY8" fmla="*/ 565150 h 593551"/>
                <a:gd name="connsiteX9" fmla="*/ 1225550 w 3924300"/>
                <a:gd name="connsiteY9" fmla="*/ 355600 h 593551"/>
                <a:gd name="connsiteX10" fmla="*/ 1479550 w 3924300"/>
                <a:gd name="connsiteY10" fmla="*/ 590550 h 593551"/>
                <a:gd name="connsiteX11" fmla="*/ 1504950 w 3924300"/>
                <a:gd name="connsiteY11" fmla="*/ 488950 h 593551"/>
                <a:gd name="connsiteX12" fmla="*/ 1568450 w 3924300"/>
                <a:gd name="connsiteY12" fmla="*/ 495300 h 593551"/>
                <a:gd name="connsiteX13" fmla="*/ 1714500 w 3924300"/>
                <a:gd name="connsiteY13" fmla="*/ 400050 h 593551"/>
                <a:gd name="connsiteX14" fmla="*/ 1892300 w 3924300"/>
                <a:gd name="connsiteY14" fmla="*/ 266700 h 593551"/>
                <a:gd name="connsiteX15" fmla="*/ 2197100 w 3924300"/>
                <a:gd name="connsiteY15" fmla="*/ 273050 h 593551"/>
                <a:gd name="connsiteX16" fmla="*/ 2743200 w 3924300"/>
                <a:gd name="connsiteY16" fmla="*/ 254000 h 593551"/>
                <a:gd name="connsiteX17" fmla="*/ 2781300 w 3924300"/>
                <a:gd name="connsiteY17" fmla="*/ 95250 h 593551"/>
                <a:gd name="connsiteX18" fmla="*/ 2997200 w 3924300"/>
                <a:gd name="connsiteY18" fmla="*/ 342900 h 593551"/>
                <a:gd name="connsiteX19" fmla="*/ 3187700 w 3924300"/>
                <a:gd name="connsiteY19" fmla="*/ 6350 h 593551"/>
                <a:gd name="connsiteX20" fmla="*/ 3422650 w 3924300"/>
                <a:gd name="connsiteY20" fmla="*/ 438150 h 593551"/>
                <a:gd name="connsiteX21" fmla="*/ 3600450 w 3924300"/>
                <a:gd name="connsiteY21" fmla="*/ 139700 h 593551"/>
                <a:gd name="connsiteX22" fmla="*/ 3848100 w 3924300"/>
                <a:gd name="connsiteY22" fmla="*/ 457200 h 593551"/>
                <a:gd name="connsiteX23" fmla="*/ 3860800 w 3924300"/>
                <a:gd name="connsiteY23" fmla="*/ 330200 h 593551"/>
                <a:gd name="connsiteX24" fmla="*/ 3924300 w 3924300"/>
                <a:gd name="connsiteY24" fmla="*/ 387350 h 59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24300" h="593551">
                  <a:moveTo>
                    <a:pt x="0" y="0"/>
                  </a:moveTo>
                  <a:cubicBezTo>
                    <a:pt x="47096" y="46037"/>
                    <a:pt x="94192" y="92075"/>
                    <a:pt x="133350" y="152400"/>
                  </a:cubicBezTo>
                  <a:cubicBezTo>
                    <a:pt x="172508" y="212725"/>
                    <a:pt x="203200" y="311150"/>
                    <a:pt x="234950" y="361950"/>
                  </a:cubicBezTo>
                  <a:cubicBezTo>
                    <a:pt x="266700" y="412750"/>
                    <a:pt x="296333" y="442383"/>
                    <a:pt x="323850" y="457200"/>
                  </a:cubicBezTo>
                  <a:cubicBezTo>
                    <a:pt x="351367" y="472017"/>
                    <a:pt x="381000" y="462492"/>
                    <a:pt x="400050" y="450850"/>
                  </a:cubicBezTo>
                  <a:cubicBezTo>
                    <a:pt x="419100" y="439208"/>
                    <a:pt x="396875" y="364067"/>
                    <a:pt x="438150" y="387350"/>
                  </a:cubicBezTo>
                  <a:cubicBezTo>
                    <a:pt x="479425" y="410633"/>
                    <a:pt x="579967" y="594783"/>
                    <a:pt x="647700" y="590550"/>
                  </a:cubicBezTo>
                  <a:cubicBezTo>
                    <a:pt x="715433" y="586317"/>
                    <a:pt x="777875" y="366183"/>
                    <a:pt x="844550" y="361950"/>
                  </a:cubicBezTo>
                  <a:cubicBezTo>
                    <a:pt x="911225" y="357717"/>
                    <a:pt x="984250" y="566208"/>
                    <a:pt x="1047750" y="565150"/>
                  </a:cubicBezTo>
                  <a:cubicBezTo>
                    <a:pt x="1111250" y="564092"/>
                    <a:pt x="1153583" y="351367"/>
                    <a:pt x="1225550" y="355600"/>
                  </a:cubicBezTo>
                  <a:cubicBezTo>
                    <a:pt x="1297517" y="359833"/>
                    <a:pt x="1432983" y="568325"/>
                    <a:pt x="1479550" y="590550"/>
                  </a:cubicBezTo>
                  <a:cubicBezTo>
                    <a:pt x="1526117" y="612775"/>
                    <a:pt x="1490133" y="504825"/>
                    <a:pt x="1504950" y="488950"/>
                  </a:cubicBezTo>
                  <a:cubicBezTo>
                    <a:pt x="1519767" y="473075"/>
                    <a:pt x="1533525" y="510117"/>
                    <a:pt x="1568450" y="495300"/>
                  </a:cubicBezTo>
                  <a:cubicBezTo>
                    <a:pt x="1603375" y="480483"/>
                    <a:pt x="1660525" y="438150"/>
                    <a:pt x="1714500" y="400050"/>
                  </a:cubicBezTo>
                  <a:cubicBezTo>
                    <a:pt x="1768475" y="361950"/>
                    <a:pt x="1811867" y="287867"/>
                    <a:pt x="1892300" y="266700"/>
                  </a:cubicBezTo>
                  <a:cubicBezTo>
                    <a:pt x="1972733" y="245533"/>
                    <a:pt x="2055283" y="275167"/>
                    <a:pt x="2197100" y="273050"/>
                  </a:cubicBezTo>
                  <a:cubicBezTo>
                    <a:pt x="2338917" y="270933"/>
                    <a:pt x="2645833" y="283633"/>
                    <a:pt x="2743200" y="254000"/>
                  </a:cubicBezTo>
                  <a:cubicBezTo>
                    <a:pt x="2840567" y="224367"/>
                    <a:pt x="2738967" y="80433"/>
                    <a:pt x="2781300" y="95250"/>
                  </a:cubicBezTo>
                  <a:cubicBezTo>
                    <a:pt x="2823633" y="110067"/>
                    <a:pt x="2929467" y="357717"/>
                    <a:pt x="2997200" y="342900"/>
                  </a:cubicBezTo>
                  <a:cubicBezTo>
                    <a:pt x="3064933" y="328083"/>
                    <a:pt x="3116792" y="-9525"/>
                    <a:pt x="3187700" y="6350"/>
                  </a:cubicBezTo>
                  <a:cubicBezTo>
                    <a:pt x="3258608" y="22225"/>
                    <a:pt x="3353859" y="415925"/>
                    <a:pt x="3422650" y="438150"/>
                  </a:cubicBezTo>
                  <a:cubicBezTo>
                    <a:pt x="3491441" y="460375"/>
                    <a:pt x="3529542" y="136525"/>
                    <a:pt x="3600450" y="139700"/>
                  </a:cubicBezTo>
                  <a:cubicBezTo>
                    <a:pt x="3671358" y="142875"/>
                    <a:pt x="3804708" y="425450"/>
                    <a:pt x="3848100" y="457200"/>
                  </a:cubicBezTo>
                  <a:cubicBezTo>
                    <a:pt x="3891492" y="488950"/>
                    <a:pt x="3848100" y="341842"/>
                    <a:pt x="3860800" y="330200"/>
                  </a:cubicBezTo>
                  <a:cubicBezTo>
                    <a:pt x="3873500" y="318558"/>
                    <a:pt x="3922183" y="390525"/>
                    <a:pt x="3924300" y="387350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4655820" y="1516129"/>
              <a:ext cx="5875315" cy="420225"/>
            </a:xfrm>
            <a:custGeom>
              <a:avLst/>
              <a:gdLst>
                <a:gd name="connsiteX0" fmla="*/ 0 w 5875315"/>
                <a:gd name="connsiteY0" fmla="*/ 198371 h 420225"/>
                <a:gd name="connsiteX1" fmla="*/ 312420 w 5875315"/>
                <a:gd name="connsiteY1" fmla="*/ 175511 h 420225"/>
                <a:gd name="connsiteX2" fmla="*/ 563880 w 5875315"/>
                <a:gd name="connsiteY2" fmla="*/ 266951 h 420225"/>
                <a:gd name="connsiteX3" fmla="*/ 754380 w 5875315"/>
                <a:gd name="connsiteY3" fmla="*/ 419351 h 420225"/>
                <a:gd name="connsiteX4" fmla="*/ 1143000 w 5875315"/>
                <a:gd name="connsiteY4" fmla="*/ 327911 h 420225"/>
                <a:gd name="connsiteX5" fmla="*/ 1638300 w 5875315"/>
                <a:gd name="connsiteY5" fmla="*/ 297431 h 420225"/>
                <a:gd name="connsiteX6" fmla="*/ 1729740 w 5875315"/>
                <a:gd name="connsiteY6" fmla="*/ 388871 h 420225"/>
                <a:gd name="connsiteX7" fmla="*/ 1882140 w 5875315"/>
                <a:gd name="connsiteY7" fmla="*/ 213611 h 420225"/>
                <a:gd name="connsiteX8" fmla="*/ 2095500 w 5875315"/>
                <a:gd name="connsiteY8" fmla="*/ 366011 h 420225"/>
                <a:gd name="connsiteX9" fmla="*/ 2286000 w 5875315"/>
                <a:gd name="connsiteY9" fmla="*/ 114551 h 420225"/>
                <a:gd name="connsiteX10" fmla="*/ 2468880 w 5875315"/>
                <a:gd name="connsiteY10" fmla="*/ 259331 h 420225"/>
                <a:gd name="connsiteX11" fmla="*/ 2697480 w 5875315"/>
                <a:gd name="connsiteY11" fmla="*/ 61211 h 420225"/>
                <a:gd name="connsiteX12" fmla="*/ 2903220 w 5875315"/>
                <a:gd name="connsiteY12" fmla="*/ 205991 h 420225"/>
                <a:gd name="connsiteX13" fmla="*/ 3078480 w 5875315"/>
                <a:gd name="connsiteY13" fmla="*/ 38351 h 420225"/>
                <a:gd name="connsiteX14" fmla="*/ 3291840 w 5875315"/>
                <a:gd name="connsiteY14" fmla="*/ 167891 h 420225"/>
                <a:gd name="connsiteX15" fmla="*/ 3474720 w 5875315"/>
                <a:gd name="connsiteY15" fmla="*/ 38351 h 420225"/>
                <a:gd name="connsiteX16" fmla="*/ 3688080 w 5875315"/>
                <a:gd name="connsiteY16" fmla="*/ 99311 h 420225"/>
                <a:gd name="connsiteX17" fmla="*/ 3878580 w 5875315"/>
                <a:gd name="connsiteY17" fmla="*/ 251 h 420225"/>
                <a:gd name="connsiteX18" fmla="*/ 4053840 w 5875315"/>
                <a:gd name="connsiteY18" fmla="*/ 68831 h 420225"/>
                <a:gd name="connsiteX19" fmla="*/ 4267200 w 5875315"/>
                <a:gd name="connsiteY19" fmla="*/ 251 h 420225"/>
                <a:gd name="connsiteX20" fmla="*/ 4442460 w 5875315"/>
                <a:gd name="connsiteY20" fmla="*/ 99311 h 420225"/>
                <a:gd name="connsiteX21" fmla="*/ 4678680 w 5875315"/>
                <a:gd name="connsiteY21" fmla="*/ 91691 h 420225"/>
                <a:gd name="connsiteX22" fmla="*/ 4869180 w 5875315"/>
                <a:gd name="connsiteY22" fmla="*/ 205991 h 420225"/>
                <a:gd name="connsiteX23" fmla="*/ 5029200 w 5875315"/>
                <a:gd name="connsiteY23" fmla="*/ 152651 h 420225"/>
                <a:gd name="connsiteX24" fmla="*/ 5234940 w 5875315"/>
                <a:gd name="connsiteY24" fmla="*/ 152651 h 420225"/>
                <a:gd name="connsiteX25" fmla="*/ 5455920 w 5875315"/>
                <a:gd name="connsiteY25" fmla="*/ 61211 h 420225"/>
                <a:gd name="connsiteX26" fmla="*/ 5875020 w 5875315"/>
                <a:gd name="connsiteY26" fmla="*/ 45971 h 42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875315" h="420225">
                  <a:moveTo>
                    <a:pt x="0" y="198371"/>
                  </a:moveTo>
                  <a:cubicBezTo>
                    <a:pt x="109220" y="181226"/>
                    <a:pt x="218440" y="164081"/>
                    <a:pt x="312420" y="175511"/>
                  </a:cubicBezTo>
                  <a:cubicBezTo>
                    <a:pt x="406400" y="186941"/>
                    <a:pt x="490220" y="226311"/>
                    <a:pt x="563880" y="266951"/>
                  </a:cubicBezTo>
                  <a:cubicBezTo>
                    <a:pt x="637540" y="307591"/>
                    <a:pt x="657860" y="409191"/>
                    <a:pt x="754380" y="419351"/>
                  </a:cubicBezTo>
                  <a:cubicBezTo>
                    <a:pt x="850900" y="429511"/>
                    <a:pt x="995680" y="348231"/>
                    <a:pt x="1143000" y="327911"/>
                  </a:cubicBezTo>
                  <a:cubicBezTo>
                    <a:pt x="1290320" y="307591"/>
                    <a:pt x="1540510" y="287271"/>
                    <a:pt x="1638300" y="297431"/>
                  </a:cubicBezTo>
                  <a:cubicBezTo>
                    <a:pt x="1736090" y="307591"/>
                    <a:pt x="1689100" y="402841"/>
                    <a:pt x="1729740" y="388871"/>
                  </a:cubicBezTo>
                  <a:cubicBezTo>
                    <a:pt x="1770380" y="374901"/>
                    <a:pt x="1821180" y="217421"/>
                    <a:pt x="1882140" y="213611"/>
                  </a:cubicBezTo>
                  <a:cubicBezTo>
                    <a:pt x="1943100" y="209801"/>
                    <a:pt x="2028190" y="382521"/>
                    <a:pt x="2095500" y="366011"/>
                  </a:cubicBezTo>
                  <a:cubicBezTo>
                    <a:pt x="2162810" y="349501"/>
                    <a:pt x="2223770" y="132331"/>
                    <a:pt x="2286000" y="114551"/>
                  </a:cubicBezTo>
                  <a:cubicBezTo>
                    <a:pt x="2348230" y="96771"/>
                    <a:pt x="2400300" y="268221"/>
                    <a:pt x="2468880" y="259331"/>
                  </a:cubicBezTo>
                  <a:cubicBezTo>
                    <a:pt x="2537460" y="250441"/>
                    <a:pt x="2625090" y="70101"/>
                    <a:pt x="2697480" y="61211"/>
                  </a:cubicBezTo>
                  <a:cubicBezTo>
                    <a:pt x="2769870" y="52321"/>
                    <a:pt x="2839720" y="209801"/>
                    <a:pt x="2903220" y="205991"/>
                  </a:cubicBezTo>
                  <a:cubicBezTo>
                    <a:pt x="2966720" y="202181"/>
                    <a:pt x="3013710" y="44701"/>
                    <a:pt x="3078480" y="38351"/>
                  </a:cubicBezTo>
                  <a:cubicBezTo>
                    <a:pt x="3143250" y="32001"/>
                    <a:pt x="3225800" y="167891"/>
                    <a:pt x="3291840" y="167891"/>
                  </a:cubicBezTo>
                  <a:cubicBezTo>
                    <a:pt x="3357880" y="167891"/>
                    <a:pt x="3408680" y="49781"/>
                    <a:pt x="3474720" y="38351"/>
                  </a:cubicBezTo>
                  <a:cubicBezTo>
                    <a:pt x="3540760" y="26921"/>
                    <a:pt x="3620770" y="105661"/>
                    <a:pt x="3688080" y="99311"/>
                  </a:cubicBezTo>
                  <a:cubicBezTo>
                    <a:pt x="3755390" y="92961"/>
                    <a:pt x="3817620" y="5331"/>
                    <a:pt x="3878580" y="251"/>
                  </a:cubicBezTo>
                  <a:cubicBezTo>
                    <a:pt x="3939540" y="-4829"/>
                    <a:pt x="3989070" y="68831"/>
                    <a:pt x="4053840" y="68831"/>
                  </a:cubicBezTo>
                  <a:cubicBezTo>
                    <a:pt x="4118610" y="68831"/>
                    <a:pt x="4202430" y="-4829"/>
                    <a:pt x="4267200" y="251"/>
                  </a:cubicBezTo>
                  <a:cubicBezTo>
                    <a:pt x="4331970" y="5331"/>
                    <a:pt x="4373880" y="84071"/>
                    <a:pt x="4442460" y="99311"/>
                  </a:cubicBezTo>
                  <a:cubicBezTo>
                    <a:pt x="4511040" y="114551"/>
                    <a:pt x="4607560" y="73911"/>
                    <a:pt x="4678680" y="91691"/>
                  </a:cubicBezTo>
                  <a:cubicBezTo>
                    <a:pt x="4749800" y="109471"/>
                    <a:pt x="4810760" y="195831"/>
                    <a:pt x="4869180" y="205991"/>
                  </a:cubicBezTo>
                  <a:cubicBezTo>
                    <a:pt x="4927600" y="216151"/>
                    <a:pt x="4968240" y="161541"/>
                    <a:pt x="5029200" y="152651"/>
                  </a:cubicBezTo>
                  <a:cubicBezTo>
                    <a:pt x="5090160" y="143761"/>
                    <a:pt x="5163820" y="167891"/>
                    <a:pt x="5234940" y="152651"/>
                  </a:cubicBezTo>
                  <a:cubicBezTo>
                    <a:pt x="5306060" y="137411"/>
                    <a:pt x="5349240" y="78991"/>
                    <a:pt x="5455920" y="61211"/>
                  </a:cubicBezTo>
                  <a:cubicBezTo>
                    <a:pt x="5562600" y="43431"/>
                    <a:pt x="5886450" y="66291"/>
                    <a:pt x="5875020" y="45971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505200" y="1722120"/>
              <a:ext cx="243840" cy="236220"/>
              <a:chOff x="3505200" y="1722120"/>
              <a:chExt cx="243840" cy="236220"/>
            </a:xfrm>
          </p:grpSpPr>
          <p:sp>
            <p:nvSpPr>
              <p:cNvPr id="19" name="Freeform: Shape 18"/>
              <p:cNvSpPr/>
              <p:nvPr/>
            </p:nvSpPr>
            <p:spPr>
              <a:xfrm>
                <a:off x="3520440" y="1722120"/>
                <a:ext cx="228600" cy="137160"/>
              </a:xfrm>
              <a:custGeom>
                <a:avLst/>
                <a:gdLst>
                  <a:gd name="connsiteX0" fmla="*/ 0 w 228600"/>
                  <a:gd name="connsiteY0" fmla="*/ 137160 h 137160"/>
                  <a:gd name="connsiteX1" fmla="*/ 137160 w 228600"/>
                  <a:gd name="connsiteY1" fmla="*/ 106680 h 137160"/>
                  <a:gd name="connsiteX2" fmla="*/ 228600 w 228600"/>
                  <a:gd name="connsiteY2" fmla="*/ 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137160">
                    <a:moveTo>
                      <a:pt x="0" y="137160"/>
                    </a:moveTo>
                    <a:cubicBezTo>
                      <a:pt x="49530" y="133350"/>
                      <a:pt x="99060" y="129540"/>
                      <a:pt x="137160" y="106680"/>
                    </a:cubicBezTo>
                    <a:cubicBezTo>
                      <a:pt x="175260" y="83820"/>
                      <a:pt x="218440" y="20320"/>
                      <a:pt x="228600" y="0"/>
                    </a:cubicBezTo>
                  </a:path>
                </a:pathLst>
              </a:custGeom>
              <a:noFill/>
              <a:ln w="76200">
                <a:solidFill>
                  <a:srgbClr val="FF3B3B">
                    <a:alpha val="85098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/>
              <p:cNvSpPr/>
              <p:nvPr/>
            </p:nvSpPr>
            <p:spPr>
              <a:xfrm flipV="1">
                <a:off x="3505200" y="1844040"/>
                <a:ext cx="228600" cy="114300"/>
              </a:xfrm>
              <a:custGeom>
                <a:avLst/>
                <a:gdLst>
                  <a:gd name="connsiteX0" fmla="*/ 0 w 228600"/>
                  <a:gd name="connsiteY0" fmla="*/ 137160 h 137160"/>
                  <a:gd name="connsiteX1" fmla="*/ 137160 w 228600"/>
                  <a:gd name="connsiteY1" fmla="*/ 106680 h 137160"/>
                  <a:gd name="connsiteX2" fmla="*/ 228600 w 228600"/>
                  <a:gd name="connsiteY2" fmla="*/ 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137160">
                    <a:moveTo>
                      <a:pt x="0" y="137160"/>
                    </a:moveTo>
                    <a:cubicBezTo>
                      <a:pt x="49530" y="133350"/>
                      <a:pt x="99060" y="129540"/>
                      <a:pt x="137160" y="106680"/>
                    </a:cubicBezTo>
                    <a:cubicBezTo>
                      <a:pt x="175260" y="83820"/>
                      <a:pt x="218440" y="20320"/>
                      <a:pt x="228600" y="0"/>
                    </a:cubicBezTo>
                  </a:path>
                </a:pathLst>
              </a:custGeom>
              <a:noFill/>
              <a:ln w="76200">
                <a:solidFill>
                  <a:srgbClr val="FF3B3B">
                    <a:alpha val="85098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-62142" y="0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Jan26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93941" y="-1627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Jan27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01809" y="-1627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Jan28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274168" y="-2515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Jan29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082041" y="-34035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Jan30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72154" y="-25154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Jan31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671147" y="-1627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470140" y="-16275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Feb02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251378" y="-34033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Feb03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059248" y="-16277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Feb04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796097" y="-25155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Feb05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603969" y="-2515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Feb06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411839" y="-7399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Feb07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0228587" y="-7399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Feb08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0992068" y="10356"/>
              <a:ext cx="7543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Feb09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96367" y="1399369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259389"/>
                  </a:solidFill>
                </a:rPr>
                <a:t>mubarak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441886" y="1427481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259389"/>
                  </a:solidFill>
                </a:rPr>
                <a:t>tahrir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932679" y="2190962"/>
              <a:ext cx="11874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259389"/>
                  </a:solidFill>
                </a:rPr>
                <a:t>democracy</a:t>
              </a:r>
            </a:p>
          </p:txBody>
        </p:sp>
        <p:sp>
          <p:nvSpPr>
            <p:cNvPr id="57" name="TextBox 53"/>
            <p:cNvSpPr txBox="1"/>
            <p:nvPr/>
          </p:nvSpPr>
          <p:spPr>
            <a:xfrm>
              <a:off x="4660766" y="2844695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rgbClr val="259389"/>
                  </a:solidFill>
                </a:rPr>
                <a:t>iran</a:t>
              </a:r>
            </a:p>
          </p:txBody>
        </p:sp>
        <p:sp>
          <p:nvSpPr>
            <p:cNvPr id="58" name="TextBox 53"/>
            <p:cNvSpPr txBox="1"/>
            <p:nvPr/>
          </p:nvSpPr>
          <p:spPr>
            <a:xfrm>
              <a:off x="7842882" y="3894542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rgbClr val="259389"/>
                  </a:solidFill>
                </a:rPr>
                <a:t>debt</a:t>
              </a:r>
            </a:p>
          </p:txBody>
        </p:sp>
        <p:sp>
          <p:nvSpPr>
            <p:cNvPr id="59" name="TextBox 53"/>
            <p:cNvSpPr txBox="1"/>
            <p:nvPr/>
          </p:nvSpPr>
          <p:spPr>
            <a:xfrm>
              <a:off x="9954162" y="3958564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rgbClr val="259389"/>
                  </a:solidFill>
                </a:rPr>
                <a:t>leader</a:t>
              </a:r>
            </a:p>
          </p:txBody>
        </p:sp>
        <p:sp>
          <p:nvSpPr>
            <p:cNvPr id="60" name="TextBox 53"/>
            <p:cNvSpPr txBox="1"/>
            <p:nvPr/>
          </p:nvSpPr>
          <p:spPr>
            <a:xfrm>
              <a:off x="7841122" y="4760512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rgbClr val="259389"/>
                  </a:solidFill>
                </a:rPr>
                <a:t>revolution</a:t>
              </a:r>
            </a:p>
          </p:txBody>
        </p:sp>
        <p:sp>
          <p:nvSpPr>
            <p:cNvPr id="61" name="TextBox 53"/>
            <p:cNvSpPr txBox="1"/>
            <p:nvPr/>
          </p:nvSpPr>
          <p:spPr>
            <a:xfrm>
              <a:off x="2334420" y="1644189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accent5">
                      <a:lumMod val="50000"/>
                    </a:schemeClr>
                  </a:solidFill>
                </a:rPr>
                <a:t>state</a:t>
              </a:r>
            </a:p>
          </p:txBody>
        </p:sp>
        <p:sp>
          <p:nvSpPr>
            <p:cNvPr id="62" name="TextBox 53"/>
            <p:cNvSpPr txBox="1"/>
            <p:nvPr/>
          </p:nvSpPr>
          <p:spPr>
            <a:xfrm>
              <a:off x="6162110" y="4039771"/>
              <a:ext cx="10792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dirty="0">
                  <a:solidFill>
                    <a:schemeClr val="accent5">
                      <a:lumMod val="50000"/>
                    </a:schemeClr>
                  </a:solidFill>
                </a:rPr>
                <a:t>reagan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18899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/>
          <p:cNvGrpSpPr/>
          <p:nvPr/>
        </p:nvGrpSpPr>
        <p:grpSpPr>
          <a:xfrm>
            <a:off x="-7620" y="1066467"/>
            <a:ext cx="12207240" cy="4725065"/>
            <a:chOff x="-38100" y="380335"/>
            <a:chExt cx="12207240" cy="4725065"/>
          </a:xfrm>
        </p:grpSpPr>
        <p:sp>
          <p:nvSpPr>
            <p:cNvPr id="65" name="Freeform: Shape 64"/>
            <p:cNvSpPr/>
            <p:nvPr/>
          </p:nvSpPr>
          <p:spPr>
            <a:xfrm>
              <a:off x="3124200" y="3651250"/>
              <a:ext cx="9042400" cy="1454150"/>
            </a:xfrm>
            <a:custGeom>
              <a:avLst/>
              <a:gdLst>
                <a:gd name="connsiteX0" fmla="*/ 0 w 9042400"/>
                <a:gd name="connsiteY0" fmla="*/ 755650 h 1454150"/>
                <a:gd name="connsiteX1" fmla="*/ 184150 w 9042400"/>
                <a:gd name="connsiteY1" fmla="*/ 742950 h 1454150"/>
                <a:gd name="connsiteX2" fmla="*/ 336550 w 9042400"/>
                <a:gd name="connsiteY2" fmla="*/ 762000 h 1454150"/>
                <a:gd name="connsiteX3" fmla="*/ 457200 w 9042400"/>
                <a:gd name="connsiteY3" fmla="*/ 838200 h 1454150"/>
                <a:gd name="connsiteX4" fmla="*/ 565150 w 9042400"/>
                <a:gd name="connsiteY4" fmla="*/ 977900 h 1454150"/>
                <a:gd name="connsiteX5" fmla="*/ 647700 w 9042400"/>
                <a:gd name="connsiteY5" fmla="*/ 1092200 h 1454150"/>
                <a:gd name="connsiteX6" fmla="*/ 723900 w 9042400"/>
                <a:gd name="connsiteY6" fmla="*/ 1187450 h 1454150"/>
                <a:gd name="connsiteX7" fmla="*/ 793750 w 9042400"/>
                <a:gd name="connsiteY7" fmla="*/ 1238250 h 1454150"/>
                <a:gd name="connsiteX8" fmla="*/ 876300 w 9042400"/>
                <a:gd name="connsiteY8" fmla="*/ 1257300 h 1454150"/>
                <a:gd name="connsiteX9" fmla="*/ 971550 w 9042400"/>
                <a:gd name="connsiteY9" fmla="*/ 1263650 h 1454150"/>
                <a:gd name="connsiteX10" fmla="*/ 1098550 w 9042400"/>
                <a:gd name="connsiteY10" fmla="*/ 1270000 h 1454150"/>
                <a:gd name="connsiteX11" fmla="*/ 1238250 w 9042400"/>
                <a:gd name="connsiteY11" fmla="*/ 1308100 h 1454150"/>
                <a:gd name="connsiteX12" fmla="*/ 1422400 w 9042400"/>
                <a:gd name="connsiteY12" fmla="*/ 1397000 h 1454150"/>
                <a:gd name="connsiteX13" fmla="*/ 1606550 w 9042400"/>
                <a:gd name="connsiteY13" fmla="*/ 1454150 h 1454150"/>
                <a:gd name="connsiteX14" fmla="*/ 1778000 w 9042400"/>
                <a:gd name="connsiteY14" fmla="*/ 1441450 h 1454150"/>
                <a:gd name="connsiteX15" fmla="*/ 1993900 w 9042400"/>
                <a:gd name="connsiteY15" fmla="*/ 1371600 h 1454150"/>
                <a:gd name="connsiteX16" fmla="*/ 2044700 w 9042400"/>
                <a:gd name="connsiteY16" fmla="*/ 1333500 h 1454150"/>
                <a:gd name="connsiteX17" fmla="*/ 2095500 w 9042400"/>
                <a:gd name="connsiteY17" fmla="*/ 1270000 h 1454150"/>
                <a:gd name="connsiteX18" fmla="*/ 2190750 w 9042400"/>
                <a:gd name="connsiteY18" fmla="*/ 1174750 h 1454150"/>
                <a:gd name="connsiteX19" fmla="*/ 2305050 w 9042400"/>
                <a:gd name="connsiteY19" fmla="*/ 1066800 h 1454150"/>
                <a:gd name="connsiteX20" fmla="*/ 2425700 w 9042400"/>
                <a:gd name="connsiteY20" fmla="*/ 1035050 h 1454150"/>
                <a:gd name="connsiteX21" fmla="*/ 2552700 w 9042400"/>
                <a:gd name="connsiteY21" fmla="*/ 1054100 h 1454150"/>
                <a:gd name="connsiteX22" fmla="*/ 2654300 w 9042400"/>
                <a:gd name="connsiteY22" fmla="*/ 1092200 h 1454150"/>
                <a:gd name="connsiteX23" fmla="*/ 2730500 w 9042400"/>
                <a:gd name="connsiteY23" fmla="*/ 1092200 h 1454150"/>
                <a:gd name="connsiteX24" fmla="*/ 2832100 w 9042400"/>
                <a:gd name="connsiteY24" fmla="*/ 1060450 h 1454150"/>
                <a:gd name="connsiteX25" fmla="*/ 2927350 w 9042400"/>
                <a:gd name="connsiteY25" fmla="*/ 1003300 h 1454150"/>
                <a:gd name="connsiteX26" fmla="*/ 3009900 w 9042400"/>
                <a:gd name="connsiteY26" fmla="*/ 958850 h 1454150"/>
                <a:gd name="connsiteX27" fmla="*/ 3105150 w 9042400"/>
                <a:gd name="connsiteY27" fmla="*/ 908050 h 1454150"/>
                <a:gd name="connsiteX28" fmla="*/ 3200400 w 9042400"/>
                <a:gd name="connsiteY28" fmla="*/ 908050 h 1454150"/>
                <a:gd name="connsiteX29" fmla="*/ 3295650 w 9042400"/>
                <a:gd name="connsiteY29" fmla="*/ 914400 h 1454150"/>
                <a:gd name="connsiteX30" fmla="*/ 3397250 w 9042400"/>
                <a:gd name="connsiteY30" fmla="*/ 927100 h 1454150"/>
                <a:gd name="connsiteX31" fmla="*/ 3492500 w 9042400"/>
                <a:gd name="connsiteY31" fmla="*/ 920750 h 1454150"/>
                <a:gd name="connsiteX32" fmla="*/ 3562350 w 9042400"/>
                <a:gd name="connsiteY32" fmla="*/ 908050 h 1454150"/>
                <a:gd name="connsiteX33" fmla="*/ 3670300 w 9042400"/>
                <a:gd name="connsiteY33" fmla="*/ 850900 h 1454150"/>
                <a:gd name="connsiteX34" fmla="*/ 3759200 w 9042400"/>
                <a:gd name="connsiteY34" fmla="*/ 787400 h 1454150"/>
                <a:gd name="connsiteX35" fmla="*/ 3848100 w 9042400"/>
                <a:gd name="connsiteY35" fmla="*/ 723900 h 1454150"/>
                <a:gd name="connsiteX36" fmla="*/ 3924300 w 9042400"/>
                <a:gd name="connsiteY36" fmla="*/ 717550 h 1454150"/>
                <a:gd name="connsiteX37" fmla="*/ 4006850 w 9042400"/>
                <a:gd name="connsiteY37" fmla="*/ 723900 h 1454150"/>
                <a:gd name="connsiteX38" fmla="*/ 4089400 w 9042400"/>
                <a:gd name="connsiteY38" fmla="*/ 806450 h 1454150"/>
                <a:gd name="connsiteX39" fmla="*/ 4171950 w 9042400"/>
                <a:gd name="connsiteY39" fmla="*/ 889000 h 1454150"/>
                <a:gd name="connsiteX40" fmla="*/ 4279900 w 9042400"/>
                <a:gd name="connsiteY40" fmla="*/ 920750 h 1454150"/>
                <a:gd name="connsiteX41" fmla="*/ 4362450 w 9042400"/>
                <a:gd name="connsiteY41" fmla="*/ 908050 h 1454150"/>
                <a:gd name="connsiteX42" fmla="*/ 4464050 w 9042400"/>
                <a:gd name="connsiteY42" fmla="*/ 946150 h 1454150"/>
                <a:gd name="connsiteX43" fmla="*/ 4533900 w 9042400"/>
                <a:gd name="connsiteY43" fmla="*/ 1028700 h 1454150"/>
                <a:gd name="connsiteX44" fmla="*/ 4603750 w 9042400"/>
                <a:gd name="connsiteY44" fmla="*/ 1104900 h 1454150"/>
                <a:gd name="connsiteX45" fmla="*/ 4679950 w 9042400"/>
                <a:gd name="connsiteY45" fmla="*/ 1143000 h 1454150"/>
                <a:gd name="connsiteX46" fmla="*/ 4781550 w 9042400"/>
                <a:gd name="connsiteY46" fmla="*/ 1168400 h 1454150"/>
                <a:gd name="connsiteX47" fmla="*/ 4895850 w 9042400"/>
                <a:gd name="connsiteY47" fmla="*/ 1212850 h 1454150"/>
                <a:gd name="connsiteX48" fmla="*/ 5060950 w 9042400"/>
                <a:gd name="connsiteY48" fmla="*/ 1250950 h 1454150"/>
                <a:gd name="connsiteX49" fmla="*/ 5213350 w 9042400"/>
                <a:gd name="connsiteY49" fmla="*/ 1270000 h 1454150"/>
                <a:gd name="connsiteX50" fmla="*/ 5429250 w 9042400"/>
                <a:gd name="connsiteY50" fmla="*/ 1270000 h 1454150"/>
                <a:gd name="connsiteX51" fmla="*/ 5702300 w 9042400"/>
                <a:gd name="connsiteY51" fmla="*/ 1250950 h 1454150"/>
                <a:gd name="connsiteX52" fmla="*/ 5899150 w 9042400"/>
                <a:gd name="connsiteY52" fmla="*/ 1225550 h 1454150"/>
                <a:gd name="connsiteX53" fmla="*/ 6057900 w 9042400"/>
                <a:gd name="connsiteY53" fmla="*/ 1193800 h 1454150"/>
                <a:gd name="connsiteX54" fmla="*/ 6203950 w 9042400"/>
                <a:gd name="connsiteY54" fmla="*/ 1136650 h 1454150"/>
                <a:gd name="connsiteX55" fmla="*/ 6369050 w 9042400"/>
                <a:gd name="connsiteY55" fmla="*/ 1104900 h 1454150"/>
                <a:gd name="connsiteX56" fmla="*/ 6527800 w 9042400"/>
                <a:gd name="connsiteY56" fmla="*/ 1104900 h 1454150"/>
                <a:gd name="connsiteX57" fmla="*/ 6711950 w 9042400"/>
                <a:gd name="connsiteY57" fmla="*/ 1098550 h 1454150"/>
                <a:gd name="connsiteX58" fmla="*/ 6838950 w 9042400"/>
                <a:gd name="connsiteY58" fmla="*/ 1060450 h 1454150"/>
                <a:gd name="connsiteX59" fmla="*/ 6978650 w 9042400"/>
                <a:gd name="connsiteY59" fmla="*/ 1016000 h 1454150"/>
                <a:gd name="connsiteX60" fmla="*/ 7073900 w 9042400"/>
                <a:gd name="connsiteY60" fmla="*/ 1016000 h 1454150"/>
                <a:gd name="connsiteX61" fmla="*/ 7251700 w 9042400"/>
                <a:gd name="connsiteY61" fmla="*/ 1085850 h 1454150"/>
                <a:gd name="connsiteX62" fmla="*/ 7429500 w 9042400"/>
                <a:gd name="connsiteY62" fmla="*/ 1225550 h 1454150"/>
                <a:gd name="connsiteX63" fmla="*/ 7493000 w 9042400"/>
                <a:gd name="connsiteY63" fmla="*/ 1250950 h 1454150"/>
                <a:gd name="connsiteX64" fmla="*/ 7639050 w 9042400"/>
                <a:gd name="connsiteY64" fmla="*/ 1289050 h 1454150"/>
                <a:gd name="connsiteX65" fmla="*/ 7772400 w 9042400"/>
                <a:gd name="connsiteY65" fmla="*/ 1327150 h 1454150"/>
                <a:gd name="connsiteX66" fmla="*/ 7931150 w 9042400"/>
                <a:gd name="connsiteY66" fmla="*/ 1314450 h 1454150"/>
                <a:gd name="connsiteX67" fmla="*/ 8083550 w 9042400"/>
                <a:gd name="connsiteY67" fmla="*/ 1200150 h 1454150"/>
                <a:gd name="connsiteX68" fmla="*/ 8274050 w 9042400"/>
                <a:gd name="connsiteY68" fmla="*/ 1016000 h 1454150"/>
                <a:gd name="connsiteX69" fmla="*/ 8362950 w 9042400"/>
                <a:gd name="connsiteY69" fmla="*/ 920750 h 1454150"/>
                <a:gd name="connsiteX70" fmla="*/ 8426450 w 9042400"/>
                <a:gd name="connsiteY70" fmla="*/ 850900 h 1454150"/>
                <a:gd name="connsiteX71" fmla="*/ 8496300 w 9042400"/>
                <a:gd name="connsiteY71" fmla="*/ 787400 h 1454150"/>
                <a:gd name="connsiteX72" fmla="*/ 8566150 w 9042400"/>
                <a:gd name="connsiteY72" fmla="*/ 723900 h 1454150"/>
                <a:gd name="connsiteX73" fmla="*/ 8642350 w 9042400"/>
                <a:gd name="connsiteY73" fmla="*/ 698500 h 1454150"/>
                <a:gd name="connsiteX74" fmla="*/ 8743950 w 9042400"/>
                <a:gd name="connsiteY74" fmla="*/ 660400 h 1454150"/>
                <a:gd name="connsiteX75" fmla="*/ 8864600 w 9042400"/>
                <a:gd name="connsiteY75" fmla="*/ 654050 h 1454150"/>
                <a:gd name="connsiteX76" fmla="*/ 8972550 w 9042400"/>
                <a:gd name="connsiteY76" fmla="*/ 685800 h 1454150"/>
                <a:gd name="connsiteX77" fmla="*/ 9042400 w 9042400"/>
                <a:gd name="connsiteY77" fmla="*/ 723900 h 1454150"/>
                <a:gd name="connsiteX78" fmla="*/ 9036050 w 9042400"/>
                <a:gd name="connsiteY78" fmla="*/ 374650 h 1454150"/>
                <a:gd name="connsiteX79" fmla="*/ 8890000 w 9042400"/>
                <a:gd name="connsiteY79" fmla="*/ 361950 h 1454150"/>
                <a:gd name="connsiteX80" fmla="*/ 8775700 w 9042400"/>
                <a:gd name="connsiteY80" fmla="*/ 361950 h 1454150"/>
                <a:gd name="connsiteX81" fmla="*/ 8680450 w 9042400"/>
                <a:gd name="connsiteY81" fmla="*/ 374650 h 1454150"/>
                <a:gd name="connsiteX82" fmla="*/ 8610600 w 9042400"/>
                <a:gd name="connsiteY82" fmla="*/ 400050 h 1454150"/>
                <a:gd name="connsiteX83" fmla="*/ 8521700 w 9042400"/>
                <a:gd name="connsiteY83" fmla="*/ 488950 h 1454150"/>
                <a:gd name="connsiteX84" fmla="*/ 8451850 w 9042400"/>
                <a:gd name="connsiteY84" fmla="*/ 590550 h 1454150"/>
                <a:gd name="connsiteX85" fmla="*/ 8394700 w 9042400"/>
                <a:gd name="connsiteY85" fmla="*/ 673100 h 1454150"/>
                <a:gd name="connsiteX86" fmla="*/ 8312150 w 9042400"/>
                <a:gd name="connsiteY86" fmla="*/ 723900 h 1454150"/>
                <a:gd name="connsiteX87" fmla="*/ 8223250 w 9042400"/>
                <a:gd name="connsiteY87" fmla="*/ 736600 h 1454150"/>
                <a:gd name="connsiteX88" fmla="*/ 8128000 w 9042400"/>
                <a:gd name="connsiteY88" fmla="*/ 698500 h 1454150"/>
                <a:gd name="connsiteX89" fmla="*/ 8007350 w 9042400"/>
                <a:gd name="connsiteY89" fmla="*/ 584200 h 1454150"/>
                <a:gd name="connsiteX90" fmla="*/ 7918450 w 9042400"/>
                <a:gd name="connsiteY90" fmla="*/ 495300 h 1454150"/>
                <a:gd name="connsiteX91" fmla="*/ 7778750 w 9042400"/>
                <a:gd name="connsiteY91" fmla="*/ 419100 h 1454150"/>
                <a:gd name="connsiteX92" fmla="*/ 7626350 w 9042400"/>
                <a:gd name="connsiteY92" fmla="*/ 355600 h 1454150"/>
                <a:gd name="connsiteX93" fmla="*/ 7480300 w 9042400"/>
                <a:gd name="connsiteY93" fmla="*/ 342900 h 1454150"/>
                <a:gd name="connsiteX94" fmla="*/ 7404100 w 9042400"/>
                <a:gd name="connsiteY94" fmla="*/ 349250 h 1454150"/>
                <a:gd name="connsiteX95" fmla="*/ 7327900 w 9042400"/>
                <a:gd name="connsiteY95" fmla="*/ 387350 h 1454150"/>
                <a:gd name="connsiteX96" fmla="*/ 7258050 w 9042400"/>
                <a:gd name="connsiteY96" fmla="*/ 444500 h 1454150"/>
                <a:gd name="connsiteX97" fmla="*/ 7169150 w 9042400"/>
                <a:gd name="connsiteY97" fmla="*/ 501650 h 1454150"/>
                <a:gd name="connsiteX98" fmla="*/ 7023100 w 9042400"/>
                <a:gd name="connsiteY98" fmla="*/ 577850 h 1454150"/>
                <a:gd name="connsiteX99" fmla="*/ 6838950 w 9042400"/>
                <a:gd name="connsiteY99" fmla="*/ 609600 h 1454150"/>
                <a:gd name="connsiteX100" fmla="*/ 6737350 w 9042400"/>
                <a:gd name="connsiteY100" fmla="*/ 635000 h 1454150"/>
                <a:gd name="connsiteX101" fmla="*/ 6610350 w 9042400"/>
                <a:gd name="connsiteY101" fmla="*/ 641350 h 1454150"/>
                <a:gd name="connsiteX102" fmla="*/ 6438900 w 9042400"/>
                <a:gd name="connsiteY102" fmla="*/ 615950 h 1454150"/>
                <a:gd name="connsiteX103" fmla="*/ 6337300 w 9042400"/>
                <a:gd name="connsiteY103" fmla="*/ 609600 h 1454150"/>
                <a:gd name="connsiteX104" fmla="*/ 6134100 w 9042400"/>
                <a:gd name="connsiteY104" fmla="*/ 647700 h 1454150"/>
                <a:gd name="connsiteX105" fmla="*/ 6013450 w 9042400"/>
                <a:gd name="connsiteY105" fmla="*/ 704850 h 1454150"/>
                <a:gd name="connsiteX106" fmla="*/ 5880100 w 9042400"/>
                <a:gd name="connsiteY106" fmla="*/ 730250 h 1454150"/>
                <a:gd name="connsiteX107" fmla="*/ 5715000 w 9042400"/>
                <a:gd name="connsiteY107" fmla="*/ 730250 h 1454150"/>
                <a:gd name="connsiteX108" fmla="*/ 5530850 w 9042400"/>
                <a:gd name="connsiteY108" fmla="*/ 723900 h 1454150"/>
                <a:gd name="connsiteX109" fmla="*/ 5365750 w 9042400"/>
                <a:gd name="connsiteY109" fmla="*/ 711200 h 1454150"/>
                <a:gd name="connsiteX110" fmla="*/ 5080000 w 9042400"/>
                <a:gd name="connsiteY110" fmla="*/ 730250 h 1454150"/>
                <a:gd name="connsiteX111" fmla="*/ 4813300 w 9042400"/>
                <a:gd name="connsiteY111" fmla="*/ 787400 h 1454150"/>
                <a:gd name="connsiteX112" fmla="*/ 4711700 w 9042400"/>
                <a:gd name="connsiteY112" fmla="*/ 838200 h 1454150"/>
                <a:gd name="connsiteX113" fmla="*/ 4660900 w 9042400"/>
                <a:gd name="connsiteY113" fmla="*/ 850900 h 1454150"/>
                <a:gd name="connsiteX114" fmla="*/ 4597400 w 9042400"/>
                <a:gd name="connsiteY114" fmla="*/ 831850 h 1454150"/>
                <a:gd name="connsiteX115" fmla="*/ 4514850 w 9042400"/>
                <a:gd name="connsiteY115" fmla="*/ 774700 h 1454150"/>
                <a:gd name="connsiteX116" fmla="*/ 4470400 w 9042400"/>
                <a:gd name="connsiteY116" fmla="*/ 704850 h 1454150"/>
                <a:gd name="connsiteX117" fmla="*/ 4425950 w 9042400"/>
                <a:gd name="connsiteY117" fmla="*/ 673100 h 1454150"/>
                <a:gd name="connsiteX118" fmla="*/ 4356100 w 9042400"/>
                <a:gd name="connsiteY118" fmla="*/ 654050 h 1454150"/>
                <a:gd name="connsiteX119" fmla="*/ 4438650 w 9042400"/>
                <a:gd name="connsiteY119" fmla="*/ 615950 h 1454150"/>
                <a:gd name="connsiteX120" fmla="*/ 4540250 w 9042400"/>
                <a:gd name="connsiteY120" fmla="*/ 603250 h 1454150"/>
                <a:gd name="connsiteX121" fmla="*/ 4629150 w 9042400"/>
                <a:gd name="connsiteY121" fmla="*/ 558800 h 1454150"/>
                <a:gd name="connsiteX122" fmla="*/ 4711700 w 9042400"/>
                <a:gd name="connsiteY122" fmla="*/ 501650 h 1454150"/>
                <a:gd name="connsiteX123" fmla="*/ 4870450 w 9042400"/>
                <a:gd name="connsiteY123" fmla="*/ 406400 h 1454150"/>
                <a:gd name="connsiteX124" fmla="*/ 4959350 w 9042400"/>
                <a:gd name="connsiteY124" fmla="*/ 349250 h 1454150"/>
                <a:gd name="connsiteX125" fmla="*/ 5067300 w 9042400"/>
                <a:gd name="connsiteY125" fmla="*/ 336550 h 1454150"/>
                <a:gd name="connsiteX126" fmla="*/ 5181600 w 9042400"/>
                <a:gd name="connsiteY126" fmla="*/ 330200 h 1454150"/>
                <a:gd name="connsiteX127" fmla="*/ 5327650 w 9042400"/>
                <a:gd name="connsiteY127" fmla="*/ 406400 h 1454150"/>
                <a:gd name="connsiteX128" fmla="*/ 5441950 w 9042400"/>
                <a:gd name="connsiteY128" fmla="*/ 488950 h 1454150"/>
                <a:gd name="connsiteX129" fmla="*/ 5581650 w 9042400"/>
                <a:gd name="connsiteY129" fmla="*/ 501650 h 1454150"/>
                <a:gd name="connsiteX130" fmla="*/ 5715000 w 9042400"/>
                <a:gd name="connsiteY130" fmla="*/ 482600 h 1454150"/>
                <a:gd name="connsiteX131" fmla="*/ 5899150 w 9042400"/>
                <a:gd name="connsiteY131" fmla="*/ 457200 h 1454150"/>
                <a:gd name="connsiteX132" fmla="*/ 6127750 w 9042400"/>
                <a:gd name="connsiteY132" fmla="*/ 406400 h 1454150"/>
                <a:gd name="connsiteX133" fmla="*/ 6318250 w 9042400"/>
                <a:gd name="connsiteY133" fmla="*/ 400050 h 1454150"/>
                <a:gd name="connsiteX134" fmla="*/ 6546850 w 9042400"/>
                <a:gd name="connsiteY134" fmla="*/ 387350 h 1454150"/>
                <a:gd name="connsiteX135" fmla="*/ 6654800 w 9042400"/>
                <a:gd name="connsiteY135" fmla="*/ 374650 h 1454150"/>
                <a:gd name="connsiteX136" fmla="*/ 6375400 w 9042400"/>
                <a:gd name="connsiteY136" fmla="*/ 349250 h 1454150"/>
                <a:gd name="connsiteX137" fmla="*/ 6203950 w 9042400"/>
                <a:gd name="connsiteY137" fmla="*/ 336550 h 1454150"/>
                <a:gd name="connsiteX138" fmla="*/ 6000750 w 9042400"/>
                <a:gd name="connsiteY138" fmla="*/ 374650 h 1454150"/>
                <a:gd name="connsiteX139" fmla="*/ 5765800 w 9042400"/>
                <a:gd name="connsiteY139" fmla="*/ 381000 h 1454150"/>
                <a:gd name="connsiteX140" fmla="*/ 5543550 w 9042400"/>
                <a:gd name="connsiteY140" fmla="*/ 355600 h 1454150"/>
                <a:gd name="connsiteX141" fmla="*/ 5270500 w 9042400"/>
                <a:gd name="connsiteY141" fmla="*/ 260350 h 1454150"/>
                <a:gd name="connsiteX142" fmla="*/ 5060950 w 9042400"/>
                <a:gd name="connsiteY142" fmla="*/ 158750 h 1454150"/>
                <a:gd name="connsiteX143" fmla="*/ 4857750 w 9042400"/>
                <a:gd name="connsiteY143" fmla="*/ 50800 h 1454150"/>
                <a:gd name="connsiteX144" fmla="*/ 4667250 w 9042400"/>
                <a:gd name="connsiteY144" fmla="*/ 0 h 1454150"/>
                <a:gd name="connsiteX145" fmla="*/ 4476750 w 9042400"/>
                <a:gd name="connsiteY145" fmla="*/ 44450 h 1454150"/>
                <a:gd name="connsiteX146" fmla="*/ 4254500 w 9042400"/>
                <a:gd name="connsiteY146" fmla="*/ 152400 h 1454150"/>
                <a:gd name="connsiteX147" fmla="*/ 4000500 w 9042400"/>
                <a:gd name="connsiteY147" fmla="*/ 285750 h 1454150"/>
                <a:gd name="connsiteX148" fmla="*/ 3759200 w 9042400"/>
                <a:gd name="connsiteY148" fmla="*/ 419100 h 1454150"/>
                <a:gd name="connsiteX149" fmla="*/ 3587750 w 9042400"/>
                <a:gd name="connsiteY149" fmla="*/ 520700 h 1454150"/>
                <a:gd name="connsiteX150" fmla="*/ 3460750 w 9042400"/>
                <a:gd name="connsiteY150" fmla="*/ 539750 h 1454150"/>
                <a:gd name="connsiteX151" fmla="*/ 3308350 w 9042400"/>
                <a:gd name="connsiteY151" fmla="*/ 520700 h 1454150"/>
                <a:gd name="connsiteX152" fmla="*/ 3155950 w 9042400"/>
                <a:gd name="connsiteY152" fmla="*/ 527050 h 1454150"/>
                <a:gd name="connsiteX153" fmla="*/ 2940050 w 9042400"/>
                <a:gd name="connsiteY153" fmla="*/ 590550 h 1454150"/>
                <a:gd name="connsiteX154" fmla="*/ 2813050 w 9042400"/>
                <a:gd name="connsiteY154" fmla="*/ 660400 h 1454150"/>
                <a:gd name="connsiteX155" fmla="*/ 2673350 w 9042400"/>
                <a:gd name="connsiteY155" fmla="*/ 717550 h 1454150"/>
                <a:gd name="connsiteX156" fmla="*/ 2552700 w 9042400"/>
                <a:gd name="connsiteY156" fmla="*/ 711200 h 1454150"/>
                <a:gd name="connsiteX157" fmla="*/ 2438400 w 9042400"/>
                <a:gd name="connsiteY157" fmla="*/ 698500 h 1454150"/>
                <a:gd name="connsiteX158" fmla="*/ 2349500 w 9042400"/>
                <a:gd name="connsiteY158" fmla="*/ 704850 h 1454150"/>
                <a:gd name="connsiteX159" fmla="*/ 2203450 w 9042400"/>
                <a:gd name="connsiteY159" fmla="*/ 806450 h 1454150"/>
                <a:gd name="connsiteX160" fmla="*/ 2120900 w 9042400"/>
                <a:gd name="connsiteY160" fmla="*/ 939800 h 1454150"/>
                <a:gd name="connsiteX161" fmla="*/ 2012950 w 9042400"/>
                <a:gd name="connsiteY161" fmla="*/ 1016000 h 1454150"/>
                <a:gd name="connsiteX162" fmla="*/ 1847850 w 9042400"/>
                <a:gd name="connsiteY162" fmla="*/ 1054100 h 1454150"/>
                <a:gd name="connsiteX163" fmla="*/ 1689100 w 9042400"/>
                <a:gd name="connsiteY163" fmla="*/ 1028700 h 1454150"/>
                <a:gd name="connsiteX164" fmla="*/ 1530350 w 9042400"/>
                <a:gd name="connsiteY164" fmla="*/ 971550 h 1454150"/>
                <a:gd name="connsiteX165" fmla="*/ 1371600 w 9042400"/>
                <a:gd name="connsiteY165" fmla="*/ 876300 h 1454150"/>
                <a:gd name="connsiteX166" fmla="*/ 1212850 w 9042400"/>
                <a:gd name="connsiteY166" fmla="*/ 819150 h 1454150"/>
                <a:gd name="connsiteX167" fmla="*/ 1111250 w 9042400"/>
                <a:gd name="connsiteY167" fmla="*/ 819150 h 1454150"/>
                <a:gd name="connsiteX168" fmla="*/ 939800 w 9042400"/>
                <a:gd name="connsiteY168" fmla="*/ 863600 h 1454150"/>
                <a:gd name="connsiteX169" fmla="*/ 812800 w 9042400"/>
                <a:gd name="connsiteY169" fmla="*/ 895350 h 1454150"/>
                <a:gd name="connsiteX170" fmla="*/ 717550 w 9042400"/>
                <a:gd name="connsiteY170" fmla="*/ 876300 h 1454150"/>
                <a:gd name="connsiteX171" fmla="*/ 577850 w 9042400"/>
                <a:gd name="connsiteY171" fmla="*/ 800100 h 1454150"/>
                <a:gd name="connsiteX172" fmla="*/ 476250 w 9042400"/>
                <a:gd name="connsiteY172" fmla="*/ 736600 h 1454150"/>
                <a:gd name="connsiteX173" fmla="*/ 361950 w 9042400"/>
                <a:gd name="connsiteY173" fmla="*/ 704850 h 1454150"/>
                <a:gd name="connsiteX174" fmla="*/ 279400 w 9042400"/>
                <a:gd name="connsiteY174" fmla="*/ 704850 h 1454150"/>
                <a:gd name="connsiteX175" fmla="*/ 209550 w 9042400"/>
                <a:gd name="connsiteY175" fmla="*/ 704850 h 1454150"/>
                <a:gd name="connsiteX176" fmla="*/ 0 w 9042400"/>
                <a:gd name="connsiteY176" fmla="*/ 755650 h 1454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9042400" h="1454150">
                  <a:moveTo>
                    <a:pt x="0" y="755650"/>
                  </a:moveTo>
                  <a:lnTo>
                    <a:pt x="184150" y="742950"/>
                  </a:lnTo>
                  <a:lnTo>
                    <a:pt x="336550" y="762000"/>
                  </a:lnTo>
                  <a:lnTo>
                    <a:pt x="457200" y="838200"/>
                  </a:lnTo>
                  <a:lnTo>
                    <a:pt x="565150" y="977900"/>
                  </a:lnTo>
                  <a:lnTo>
                    <a:pt x="647700" y="1092200"/>
                  </a:lnTo>
                  <a:lnTo>
                    <a:pt x="723900" y="1187450"/>
                  </a:lnTo>
                  <a:lnTo>
                    <a:pt x="793750" y="1238250"/>
                  </a:lnTo>
                  <a:lnTo>
                    <a:pt x="876300" y="1257300"/>
                  </a:lnTo>
                  <a:lnTo>
                    <a:pt x="971550" y="1263650"/>
                  </a:lnTo>
                  <a:lnTo>
                    <a:pt x="1098550" y="1270000"/>
                  </a:lnTo>
                  <a:lnTo>
                    <a:pt x="1238250" y="1308100"/>
                  </a:lnTo>
                  <a:lnTo>
                    <a:pt x="1422400" y="1397000"/>
                  </a:lnTo>
                  <a:lnTo>
                    <a:pt x="1606550" y="1454150"/>
                  </a:lnTo>
                  <a:lnTo>
                    <a:pt x="1778000" y="1441450"/>
                  </a:lnTo>
                  <a:lnTo>
                    <a:pt x="1993900" y="1371600"/>
                  </a:lnTo>
                  <a:lnTo>
                    <a:pt x="2044700" y="1333500"/>
                  </a:lnTo>
                  <a:lnTo>
                    <a:pt x="2095500" y="1270000"/>
                  </a:lnTo>
                  <a:lnTo>
                    <a:pt x="2190750" y="1174750"/>
                  </a:lnTo>
                  <a:lnTo>
                    <a:pt x="2305050" y="1066800"/>
                  </a:lnTo>
                  <a:lnTo>
                    <a:pt x="2425700" y="1035050"/>
                  </a:lnTo>
                  <a:lnTo>
                    <a:pt x="2552700" y="1054100"/>
                  </a:lnTo>
                  <a:lnTo>
                    <a:pt x="2654300" y="1092200"/>
                  </a:lnTo>
                  <a:lnTo>
                    <a:pt x="2730500" y="1092200"/>
                  </a:lnTo>
                  <a:lnTo>
                    <a:pt x="2832100" y="1060450"/>
                  </a:lnTo>
                  <a:lnTo>
                    <a:pt x="2927350" y="1003300"/>
                  </a:lnTo>
                  <a:lnTo>
                    <a:pt x="3009900" y="958850"/>
                  </a:lnTo>
                  <a:lnTo>
                    <a:pt x="3105150" y="908050"/>
                  </a:lnTo>
                  <a:lnTo>
                    <a:pt x="3200400" y="908050"/>
                  </a:lnTo>
                  <a:lnTo>
                    <a:pt x="3295650" y="914400"/>
                  </a:lnTo>
                  <a:lnTo>
                    <a:pt x="3397250" y="927100"/>
                  </a:lnTo>
                  <a:lnTo>
                    <a:pt x="3492500" y="920750"/>
                  </a:lnTo>
                  <a:lnTo>
                    <a:pt x="3562350" y="908050"/>
                  </a:lnTo>
                  <a:lnTo>
                    <a:pt x="3670300" y="850900"/>
                  </a:lnTo>
                  <a:lnTo>
                    <a:pt x="3759200" y="787400"/>
                  </a:lnTo>
                  <a:lnTo>
                    <a:pt x="3848100" y="723900"/>
                  </a:lnTo>
                  <a:lnTo>
                    <a:pt x="3924300" y="717550"/>
                  </a:lnTo>
                  <a:lnTo>
                    <a:pt x="4006850" y="723900"/>
                  </a:lnTo>
                  <a:lnTo>
                    <a:pt x="4089400" y="806450"/>
                  </a:lnTo>
                  <a:lnTo>
                    <a:pt x="4171950" y="889000"/>
                  </a:lnTo>
                  <a:lnTo>
                    <a:pt x="4279900" y="920750"/>
                  </a:lnTo>
                  <a:lnTo>
                    <a:pt x="4362450" y="908050"/>
                  </a:lnTo>
                  <a:lnTo>
                    <a:pt x="4464050" y="946150"/>
                  </a:lnTo>
                  <a:lnTo>
                    <a:pt x="4533900" y="1028700"/>
                  </a:lnTo>
                  <a:lnTo>
                    <a:pt x="4603750" y="1104900"/>
                  </a:lnTo>
                  <a:lnTo>
                    <a:pt x="4679950" y="1143000"/>
                  </a:lnTo>
                  <a:lnTo>
                    <a:pt x="4781550" y="1168400"/>
                  </a:lnTo>
                  <a:lnTo>
                    <a:pt x="4895850" y="1212850"/>
                  </a:lnTo>
                  <a:lnTo>
                    <a:pt x="5060950" y="1250950"/>
                  </a:lnTo>
                  <a:lnTo>
                    <a:pt x="5213350" y="1270000"/>
                  </a:lnTo>
                  <a:lnTo>
                    <a:pt x="5429250" y="1270000"/>
                  </a:lnTo>
                  <a:lnTo>
                    <a:pt x="5702300" y="1250950"/>
                  </a:lnTo>
                  <a:lnTo>
                    <a:pt x="5899150" y="1225550"/>
                  </a:lnTo>
                  <a:lnTo>
                    <a:pt x="6057900" y="1193800"/>
                  </a:lnTo>
                  <a:lnTo>
                    <a:pt x="6203950" y="1136650"/>
                  </a:lnTo>
                  <a:lnTo>
                    <a:pt x="6369050" y="1104900"/>
                  </a:lnTo>
                  <a:lnTo>
                    <a:pt x="6527800" y="1104900"/>
                  </a:lnTo>
                  <a:lnTo>
                    <a:pt x="6711950" y="1098550"/>
                  </a:lnTo>
                  <a:lnTo>
                    <a:pt x="6838950" y="1060450"/>
                  </a:lnTo>
                  <a:lnTo>
                    <a:pt x="6978650" y="1016000"/>
                  </a:lnTo>
                  <a:lnTo>
                    <a:pt x="7073900" y="1016000"/>
                  </a:lnTo>
                  <a:lnTo>
                    <a:pt x="7251700" y="1085850"/>
                  </a:lnTo>
                  <a:lnTo>
                    <a:pt x="7429500" y="1225550"/>
                  </a:lnTo>
                  <a:lnTo>
                    <a:pt x="7493000" y="1250950"/>
                  </a:lnTo>
                  <a:lnTo>
                    <a:pt x="7639050" y="1289050"/>
                  </a:lnTo>
                  <a:lnTo>
                    <a:pt x="7772400" y="1327150"/>
                  </a:lnTo>
                  <a:lnTo>
                    <a:pt x="7931150" y="1314450"/>
                  </a:lnTo>
                  <a:lnTo>
                    <a:pt x="8083550" y="1200150"/>
                  </a:lnTo>
                  <a:lnTo>
                    <a:pt x="8274050" y="1016000"/>
                  </a:lnTo>
                  <a:lnTo>
                    <a:pt x="8362950" y="920750"/>
                  </a:lnTo>
                  <a:lnTo>
                    <a:pt x="8426450" y="850900"/>
                  </a:lnTo>
                  <a:lnTo>
                    <a:pt x="8496300" y="787400"/>
                  </a:lnTo>
                  <a:lnTo>
                    <a:pt x="8566150" y="723900"/>
                  </a:lnTo>
                  <a:lnTo>
                    <a:pt x="8642350" y="698500"/>
                  </a:lnTo>
                  <a:lnTo>
                    <a:pt x="8743950" y="660400"/>
                  </a:lnTo>
                  <a:lnTo>
                    <a:pt x="8864600" y="654050"/>
                  </a:lnTo>
                  <a:lnTo>
                    <a:pt x="8972550" y="685800"/>
                  </a:lnTo>
                  <a:lnTo>
                    <a:pt x="9042400" y="723900"/>
                  </a:lnTo>
                  <a:lnTo>
                    <a:pt x="9036050" y="374650"/>
                  </a:lnTo>
                  <a:lnTo>
                    <a:pt x="8890000" y="361950"/>
                  </a:lnTo>
                  <a:lnTo>
                    <a:pt x="8775700" y="361950"/>
                  </a:lnTo>
                  <a:lnTo>
                    <a:pt x="8680450" y="374650"/>
                  </a:lnTo>
                  <a:lnTo>
                    <a:pt x="8610600" y="400050"/>
                  </a:lnTo>
                  <a:lnTo>
                    <a:pt x="8521700" y="488950"/>
                  </a:lnTo>
                  <a:lnTo>
                    <a:pt x="8451850" y="590550"/>
                  </a:lnTo>
                  <a:lnTo>
                    <a:pt x="8394700" y="673100"/>
                  </a:lnTo>
                  <a:lnTo>
                    <a:pt x="8312150" y="723900"/>
                  </a:lnTo>
                  <a:lnTo>
                    <a:pt x="8223250" y="736600"/>
                  </a:lnTo>
                  <a:lnTo>
                    <a:pt x="8128000" y="698500"/>
                  </a:lnTo>
                  <a:lnTo>
                    <a:pt x="8007350" y="584200"/>
                  </a:lnTo>
                  <a:lnTo>
                    <a:pt x="7918450" y="495300"/>
                  </a:lnTo>
                  <a:lnTo>
                    <a:pt x="7778750" y="419100"/>
                  </a:lnTo>
                  <a:lnTo>
                    <a:pt x="7626350" y="355600"/>
                  </a:lnTo>
                  <a:lnTo>
                    <a:pt x="7480300" y="342900"/>
                  </a:lnTo>
                  <a:lnTo>
                    <a:pt x="7404100" y="349250"/>
                  </a:lnTo>
                  <a:lnTo>
                    <a:pt x="7327900" y="387350"/>
                  </a:lnTo>
                  <a:lnTo>
                    <a:pt x="7258050" y="444500"/>
                  </a:lnTo>
                  <a:lnTo>
                    <a:pt x="7169150" y="501650"/>
                  </a:lnTo>
                  <a:lnTo>
                    <a:pt x="7023100" y="577850"/>
                  </a:lnTo>
                  <a:lnTo>
                    <a:pt x="6838950" y="609600"/>
                  </a:lnTo>
                  <a:lnTo>
                    <a:pt x="6737350" y="635000"/>
                  </a:lnTo>
                  <a:lnTo>
                    <a:pt x="6610350" y="641350"/>
                  </a:lnTo>
                  <a:lnTo>
                    <a:pt x="6438900" y="615950"/>
                  </a:lnTo>
                  <a:lnTo>
                    <a:pt x="6337300" y="609600"/>
                  </a:lnTo>
                  <a:lnTo>
                    <a:pt x="6134100" y="647700"/>
                  </a:lnTo>
                  <a:lnTo>
                    <a:pt x="6013450" y="704850"/>
                  </a:lnTo>
                  <a:lnTo>
                    <a:pt x="5880100" y="730250"/>
                  </a:lnTo>
                  <a:lnTo>
                    <a:pt x="5715000" y="730250"/>
                  </a:lnTo>
                  <a:lnTo>
                    <a:pt x="5530850" y="723900"/>
                  </a:lnTo>
                  <a:lnTo>
                    <a:pt x="5365750" y="711200"/>
                  </a:lnTo>
                  <a:lnTo>
                    <a:pt x="5080000" y="730250"/>
                  </a:lnTo>
                  <a:lnTo>
                    <a:pt x="4813300" y="787400"/>
                  </a:lnTo>
                  <a:lnTo>
                    <a:pt x="4711700" y="838200"/>
                  </a:lnTo>
                  <a:lnTo>
                    <a:pt x="4660900" y="850900"/>
                  </a:lnTo>
                  <a:lnTo>
                    <a:pt x="4597400" y="831850"/>
                  </a:lnTo>
                  <a:lnTo>
                    <a:pt x="4514850" y="774700"/>
                  </a:lnTo>
                  <a:lnTo>
                    <a:pt x="4470400" y="704850"/>
                  </a:lnTo>
                  <a:lnTo>
                    <a:pt x="4425950" y="673100"/>
                  </a:lnTo>
                  <a:lnTo>
                    <a:pt x="4356100" y="654050"/>
                  </a:lnTo>
                  <a:lnTo>
                    <a:pt x="4438650" y="615950"/>
                  </a:lnTo>
                  <a:lnTo>
                    <a:pt x="4540250" y="603250"/>
                  </a:lnTo>
                  <a:lnTo>
                    <a:pt x="4629150" y="558800"/>
                  </a:lnTo>
                  <a:lnTo>
                    <a:pt x="4711700" y="501650"/>
                  </a:lnTo>
                  <a:lnTo>
                    <a:pt x="4870450" y="406400"/>
                  </a:lnTo>
                  <a:lnTo>
                    <a:pt x="4959350" y="349250"/>
                  </a:lnTo>
                  <a:lnTo>
                    <a:pt x="5067300" y="336550"/>
                  </a:lnTo>
                  <a:lnTo>
                    <a:pt x="5181600" y="330200"/>
                  </a:lnTo>
                  <a:lnTo>
                    <a:pt x="5327650" y="406400"/>
                  </a:lnTo>
                  <a:lnTo>
                    <a:pt x="5441950" y="488950"/>
                  </a:lnTo>
                  <a:lnTo>
                    <a:pt x="5581650" y="501650"/>
                  </a:lnTo>
                  <a:lnTo>
                    <a:pt x="5715000" y="482600"/>
                  </a:lnTo>
                  <a:lnTo>
                    <a:pt x="5899150" y="457200"/>
                  </a:lnTo>
                  <a:lnTo>
                    <a:pt x="6127750" y="406400"/>
                  </a:lnTo>
                  <a:lnTo>
                    <a:pt x="6318250" y="400050"/>
                  </a:lnTo>
                  <a:lnTo>
                    <a:pt x="6546850" y="387350"/>
                  </a:lnTo>
                  <a:lnTo>
                    <a:pt x="6654800" y="374650"/>
                  </a:lnTo>
                  <a:lnTo>
                    <a:pt x="6375400" y="349250"/>
                  </a:lnTo>
                  <a:lnTo>
                    <a:pt x="6203950" y="336550"/>
                  </a:lnTo>
                  <a:lnTo>
                    <a:pt x="6000750" y="374650"/>
                  </a:lnTo>
                  <a:lnTo>
                    <a:pt x="5765800" y="381000"/>
                  </a:lnTo>
                  <a:lnTo>
                    <a:pt x="5543550" y="355600"/>
                  </a:lnTo>
                  <a:lnTo>
                    <a:pt x="5270500" y="260350"/>
                  </a:lnTo>
                  <a:lnTo>
                    <a:pt x="5060950" y="158750"/>
                  </a:lnTo>
                  <a:lnTo>
                    <a:pt x="4857750" y="50800"/>
                  </a:lnTo>
                  <a:lnTo>
                    <a:pt x="4667250" y="0"/>
                  </a:lnTo>
                  <a:lnTo>
                    <a:pt x="4476750" y="44450"/>
                  </a:lnTo>
                  <a:lnTo>
                    <a:pt x="4254500" y="152400"/>
                  </a:lnTo>
                  <a:lnTo>
                    <a:pt x="4000500" y="285750"/>
                  </a:lnTo>
                  <a:lnTo>
                    <a:pt x="3759200" y="419100"/>
                  </a:lnTo>
                  <a:lnTo>
                    <a:pt x="3587750" y="520700"/>
                  </a:lnTo>
                  <a:lnTo>
                    <a:pt x="3460750" y="539750"/>
                  </a:lnTo>
                  <a:lnTo>
                    <a:pt x="3308350" y="520700"/>
                  </a:lnTo>
                  <a:lnTo>
                    <a:pt x="3155950" y="527050"/>
                  </a:lnTo>
                  <a:lnTo>
                    <a:pt x="2940050" y="590550"/>
                  </a:lnTo>
                  <a:lnTo>
                    <a:pt x="2813050" y="660400"/>
                  </a:lnTo>
                  <a:lnTo>
                    <a:pt x="2673350" y="717550"/>
                  </a:lnTo>
                  <a:lnTo>
                    <a:pt x="2552700" y="711200"/>
                  </a:lnTo>
                  <a:lnTo>
                    <a:pt x="2438400" y="698500"/>
                  </a:lnTo>
                  <a:lnTo>
                    <a:pt x="2349500" y="704850"/>
                  </a:lnTo>
                  <a:lnTo>
                    <a:pt x="2203450" y="806450"/>
                  </a:lnTo>
                  <a:lnTo>
                    <a:pt x="2120900" y="939800"/>
                  </a:lnTo>
                  <a:lnTo>
                    <a:pt x="2012950" y="1016000"/>
                  </a:lnTo>
                  <a:lnTo>
                    <a:pt x="1847850" y="1054100"/>
                  </a:lnTo>
                  <a:lnTo>
                    <a:pt x="1689100" y="1028700"/>
                  </a:lnTo>
                  <a:lnTo>
                    <a:pt x="1530350" y="971550"/>
                  </a:lnTo>
                  <a:lnTo>
                    <a:pt x="1371600" y="876300"/>
                  </a:lnTo>
                  <a:lnTo>
                    <a:pt x="1212850" y="819150"/>
                  </a:lnTo>
                  <a:lnTo>
                    <a:pt x="1111250" y="819150"/>
                  </a:lnTo>
                  <a:lnTo>
                    <a:pt x="939800" y="863600"/>
                  </a:lnTo>
                  <a:lnTo>
                    <a:pt x="812800" y="895350"/>
                  </a:lnTo>
                  <a:lnTo>
                    <a:pt x="717550" y="876300"/>
                  </a:lnTo>
                  <a:lnTo>
                    <a:pt x="577850" y="800100"/>
                  </a:lnTo>
                  <a:lnTo>
                    <a:pt x="476250" y="736600"/>
                  </a:lnTo>
                  <a:lnTo>
                    <a:pt x="361950" y="704850"/>
                  </a:lnTo>
                  <a:lnTo>
                    <a:pt x="279400" y="704850"/>
                  </a:lnTo>
                  <a:lnTo>
                    <a:pt x="209550" y="704850"/>
                  </a:lnTo>
                  <a:lnTo>
                    <a:pt x="0" y="755650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Freeform: Shape 65"/>
            <p:cNvSpPr/>
            <p:nvPr/>
          </p:nvSpPr>
          <p:spPr>
            <a:xfrm>
              <a:off x="-38100" y="380335"/>
              <a:ext cx="12207240" cy="4565479"/>
            </a:xfrm>
            <a:custGeom>
              <a:avLst/>
              <a:gdLst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4380"/>
                <a:gd name="connsiteX1" fmla="*/ 106680 w 12207240"/>
                <a:gd name="connsiteY1" fmla="*/ 2887980 h 4564380"/>
                <a:gd name="connsiteX2" fmla="*/ 160020 w 12207240"/>
                <a:gd name="connsiteY2" fmla="*/ 3101340 h 4564380"/>
                <a:gd name="connsiteX3" fmla="*/ 190500 w 12207240"/>
                <a:gd name="connsiteY3" fmla="*/ 3261360 h 4564380"/>
                <a:gd name="connsiteX4" fmla="*/ 266700 w 12207240"/>
                <a:gd name="connsiteY4" fmla="*/ 3482340 h 4564380"/>
                <a:gd name="connsiteX5" fmla="*/ 320040 w 12207240"/>
                <a:gd name="connsiteY5" fmla="*/ 3619500 h 4564380"/>
                <a:gd name="connsiteX6" fmla="*/ 373380 w 12207240"/>
                <a:gd name="connsiteY6" fmla="*/ 3710940 h 4564380"/>
                <a:gd name="connsiteX7" fmla="*/ 441960 w 12207240"/>
                <a:gd name="connsiteY7" fmla="*/ 3733800 h 4564380"/>
                <a:gd name="connsiteX8" fmla="*/ 495300 w 12207240"/>
                <a:gd name="connsiteY8" fmla="*/ 3817620 h 4564380"/>
                <a:gd name="connsiteX9" fmla="*/ 556260 w 12207240"/>
                <a:gd name="connsiteY9" fmla="*/ 3909060 h 4564380"/>
                <a:gd name="connsiteX10" fmla="*/ 693420 w 12207240"/>
                <a:gd name="connsiteY10" fmla="*/ 4206240 h 4564380"/>
                <a:gd name="connsiteX11" fmla="*/ 845820 w 12207240"/>
                <a:gd name="connsiteY11" fmla="*/ 4343400 h 4564380"/>
                <a:gd name="connsiteX12" fmla="*/ 1051560 w 12207240"/>
                <a:gd name="connsiteY12" fmla="*/ 4434840 h 4564380"/>
                <a:gd name="connsiteX13" fmla="*/ 1295400 w 12207240"/>
                <a:gd name="connsiteY13" fmla="*/ 4511040 h 4564380"/>
                <a:gd name="connsiteX14" fmla="*/ 1516380 w 12207240"/>
                <a:gd name="connsiteY14" fmla="*/ 4564380 h 4564380"/>
                <a:gd name="connsiteX15" fmla="*/ 1645920 w 12207240"/>
                <a:gd name="connsiteY15" fmla="*/ 4472940 h 4564380"/>
                <a:gd name="connsiteX16" fmla="*/ 1798320 w 12207240"/>
                <a:gd name="connsiteY16" fmla="*/ 4335780 h 4564380"/>
                <a:gd name="connsiteX17" fmla="*/ 1920240 w 12207240"/>
                <a:gd name="connsiteY17" fmla="*/ 4168140 h 4564380"/>
                <a:gd name="connsiteX18" fmla="*/ 2019300 w 12207240"/>
                <a:gd name="connsiteY18" fmla="*/ 4084320 h 4564380"/>
                <a:gd name="connsiteX19" fmla="*/ 2225040 w 12207240"/>
                <a:gd name="connsiteY19" fmla="*/ 4046220 h 4564380"/>
                <a:gd name="connsiteX20" fmla="*/ 2423160 w 12207240"/>
                <a:gd name="connsiteY20" fmla="*/ 3970020 h 4564380"/>
                <a:gd name="connsiteX21" fmla="*/ 2651760 w 12207240"/>
                <a:gd name="connsiteY21" fmla="*/ 3863340 h 4564380"/>
                <a:gd name="connsiteX22" fmla="*/ 2804160 w 12207240"/>
                <a:gd name="connsiteY22" fmla="*/ 3771900 h 4564380"/>
                <a:gd name="connsiteX23" fmla="*/ 2910840 w 12207240"/>
                <a:gd name="connsiteY23" fmla="*/ 3665220 h 4564380"/>
                <a:gd name="connsiteX24" fmla="*/ 3048000 w 12207240"/>
                <a:gd name="connsiteY24" fmla="*/ 3497580 h 4564380"/>
                <a:gd name="connsiteX25" fmla="*/ 3154680 w 12207240"/>
                <a:gd name="connsiteY25" fmla="*/ 3451860 h 4564380"/>
                <a:gd name="connsiteX26" fmla="*/ 3307080 w 12207240"/>
                <a:gd name="connsiteY26" fmla="*/ 3459480 h 4564380"/>
                <a:gd name="connsiteX27" fmla="*/ 3459480 w 12207240"/>
                <a:gd name="connsiteY27" fmla="*/ 3489960 h 4564380"/>
                <a:gd name="connsiteX28" fmla="*/ 3589020 w 12207240"/>
                <a:gd name="connsiteY28" fmla="*/ 3581400 h 4564380"/>
                <a:gd name="connsiteX29" fmla="*/ 3710940 w 12207240"/>
                <a:gd name="connsiteY29" fmla="*/ 3688080 h 4564380"/>
                <a:gd name="connsiteX30" fmla="*/ 3802380 w 12207240"/>
                <a:gd name="connsiteY30" fmla="*/ 3779520 h 4564380"/>
                <a:gd name="connsiteX31" fmla="*/ 3901440 w 12207240"/>
                <a:gd name="connsiteY31" fmla="*/ 3817620 h 4564380"/>
                <a:gd name="connsiteX32" fmla="*/ 4053840 w 12207240"/>
                <a:gd name="connsiteY32" fmla="*/ 3802380 h 4564380"/>
                <a:gd name="connsiteX33" fmla="*/ 4183380 w 12207240"/>
                <a:gd name="connsiteY33" fmla="*/ 3718560 h 4564380"/>
                <a:gd name="connsiteX34" fmla="*/ 4251960 w 12207240"/>
                <a:gd name="connsiteY34" fmla="*/ 3680460 h 4564380"/>
                <a:gd name="connsiteX35" fmla="*/ 4366260 w 12207240"/>
                <a:gd name="connsiteY35" fmla="*/ 3688080 h 4564380"/>
                <a:gd name="connsiteX36" fmla="*/ 4465320 w 12207240"/>
                <a:gd name="connsiteY36" fmla="*/ 3749040 h 4564380"/>
                <a:gd name="connsiteX37" fmla="*/ 4587240 w 12207240"/>
                <a:gd name="connsiteY37" fmla="*/ 3878580 h 4564380"/>
                <a:gd name="connsiteX38" fmla="*/ 4693920 w 12207240"/>
                <a:gd name="connsiteY38" fmla="*/ 3977640 h 4564380"/>
                <a:gd name="connsiteX39" fmla="*/ 4777740 w 12207240"/>
                <a:gd name="connsiteY39" fmla="*/ 4000500 h 4564380"/>
                <a:gd name="connsiteX40" fmla="*/ 4892040 w 12207240"/>
                <a:gd name="connsiteY40" fmla="*/ 3939540 h 4564380"/>
                <a:gd name="connsiteX41" fmla="*/ 4998720 w 12207240"/>
                <a:gd name="connsiteY41" fmla="*/ 3848100 h 4564380"/>
                <a:gd name="connsiteX42" fmla="*/ 5105400 w 12207240"/>
                <a:gd name="connsiteY42" fmla="*/ 3779520 h 4564380"/>
                <a:gd name="connsiteX43" fmla="*/ 5212080 w 12207240"/>
                <a:gd name="connsiteY43" fmla="*/ 3718560 h 4564380"/>
                <a:gd name="connsiteX44" fmla="*/ 5379720 w 12207240"/>
                <a:gd name="connsiteY44" fmla="*/ 3680460 h 4564380"/>
                <a:gd name="connsiteX45" fmla="*/ 5539740 w 12207240"/>
                <a:gd name="connsiteY45" fmla="*/ 3657600 h 4564380"/>
                <a:gd name="connsiteX46" fmla="*/ 5715000 w 12207240"/>
                <a:gd name="connsiteY46" fmla="*/ 3657600 h 4564380"/>
                <a:gd name="connsiteX47" fmla="*/ 5882640 w 12207240"/>
                <a:gd name="connsiteY47" fmla="*/ 3703320 h 4564380"/>
                <a:gd name="connsiteX48" fmla="*/ 6057900 w 12207240"/>
                <a:gd name="connsiteY48" fmla="*/ 3657600 h 4564380"/>
                <a:gd name="connsiteX49" fmla="*/ 6187440 w 12207240"/>
                <a:gd name="connsiteY49" fmla="*/ 3589020 h 4564380"/>
                <a:gd name="connsiteX50" fmla="*/ 6294120 w 12207240"/>
                <a:gd name="connsiteY50" fmla="*/ 3535680 h 4564380"/>
                <a:gd name="connsiteX51" fmla="*/ 6568440 w 12207240"/>
                <a:gd name="connsiteY51" fmla="*/ 3520440 h 4564380"/>
                <a:gd name="connsiteX52" fmla="*/ 6682740 w 12207240"/>
                <a:gd name="connsiteY52" fmla="*/ 3512820 h 4564380"/>
                <a:gd name="connsiteX53" fmla="*/ 6842760 w 12207240"/>
                <a:gd name="connsiteY53" fmla="*/ 3451860 h 4564380"/>
                <a:gd name="connsiteX54" fmla="*/ 7002780 w 12207240"/>
                <a:gd name="connsiteY54" fmla="*/ 3368040 h 4564380"/>
                <a:gd name="connsiteX55" fmla="*/ 7155180 w 12207240"/>
                <a:gd name="connsiteY55" fmla="*/ 3314700 h 4564380"/>
                <a:gd name="connsiteX56" fmla="*/ 7322820 w 12207240"/>
                <a:gd name="connsiteY56" fmla="*/ 3307080 h 4564380"/>
                <a:gd name="connsiteX57" fmla="*/ 7429500 w 12207240"/>
                <a:gd name="connsiteY57" fmla="*/ 3291840 h 4564380"/>
                <a:gd name="connsiteX58" fmla="*/ 7604760 w 12207240"/>
                <a:gd name="connsiteY58" fmla="*/ 3230880 h 4564380"/>
                <a:gd name="connsiteX59" fmla="*/ 7772400 w 12207240"/>
                <a:gd name="connsiteY59" fmla="*/ 3086100 h 4564380"/>
                <a:gd name="connsiteX60" fmla="*/ 7940040 w 12207240"/>
                <a:gd name="connsiteY60" fmla="*/ 3017520 h 4564380"/>
                <a:gd name="connsiteX61" fmla="*/ 8168640 w 12207240"/>
                <a:gd name="connsiteY61" fmla="*/ 3025140 h 4564380"/>
                <a:gd name="connsiteX62" fmla="*/ 8450580 w 12207240"/>
                <a:gd name="connsiteY62" fmla="*/ 3032760 h 4564380"/>
                <a:gd name="connsiteX63" fmla="*/ 8709660 w 12207240"/>
                <a:gd name="connsiteY63" fmla="*/ 3124200 h 4564380"/>
                <a:gd name="connsiteX64" fmla="*/ 8884920 w 12207240"/>
                <a:gd name="connsiteY64" fmla="*/ 3261360 h 4564380"/>
                <a:gd name="connsiteX65" fmla="*/ 8976360 w 12207240"/>
                <a:gd name="connsiteY65" fmla="*/ 3345180 h 4564380"/>
                <a:gd name="connsiteX66" fmla="*/ 9113520 w 12207240"/>
                <a:gd name="connsiteY66" fmla="*/ 3390900 h 4564380"/>
                <a:gd name="connsiteX67" fmla="*/ 9372600 w 12207240"/>
                <a:gd name="connsiteY67" fmla="*/ 3406140 h 4564380"/>
                <a:gd name="connsiteX68" fmla="*/ 9639300 w 12207240"/>
                <a:gd name="connsiteY68" fmla="*/ 3329940 h 4564380"/>
                <a:gd name="connsiteX69" fmla="*/ 9837420 w 12207240"/>
                <a:gd name="connsiteY69" fmla="*/ 3230880 h 4564380"/>
                <a:gd name="connsiteX70" fmla="*/ 10020300 w 12207240"/>
                <a:gd name="connsiteY70" fmla="*/ 3101340 h 4564380"/>
                <a:gd name="connsiteX71" fmla="*/ 10149840 w 12207240"/>
                <a:gd name="connsiteY71" fmla="*/ 3025140 h 4564380"/>
                <a:gd name="connsiteX72" fmla="*/ 10271760 w 12207240"/>
                <a:gd name="connsiteY72" fmla="*/ 3002280 h 4564380"/>
                <a:gd name="connsiteX73" fmla="*/ 10500360 w 12207240"/>
                <a:gd name="connsiteY73" fmla="*/ 3070860 h 4564380"/>
                <a:gd name="connsiteX74" fmla="*/ 10713720 w 12207240"/>
                <a:gd name="connsiteY74" fmla="*/ 3208020 h 4564380"/>
                <a:gd name="connsiteX75" fmla="*/ 10911840 w 12207240"/>
                <a:gd name="connsiteY75" fmla="*/ 3276600 h 4564380"/>
                <a:gd name="connsiteX76" fmla="*/ 11132820 w 12207240"/>
                <a:gd name="connsiteY76" fmla="*/ 3261360 h 4564380"/>
                <a:gd name="connsiteX77" fmla="*/ 11277600 w 12207240"/>
                <a:gd name="connsiteY77" fmla="*/ 3116580 h 4564380"/>
                <a:gd name="connsiteX78" fmla="*/ 11414760 w 12207240"/>
                <a:gd name="connsiteY78" fmla="*/ 3048000 h 4564380"/>
                <a:gd name="connsiteX79" fmla="*/ 11597640 w 12207240"/>
                <a:gd name="connsiteY79" fmla="*/ 3086100 h 4564380"/>
                <a:gd name="connsiteX80" fmla="*/ 11750040 w 12207240"/>
                <a:gd name="connsiteY80" fmla="*/ 3200400 h 4564380"/>
                <a:gd name="connsiteX81" fmla="*/ 11971020 w 12207240"/>
                <a:gd name="connsiteY81" fmla="*/ 3246120 h 4564380"/>
                <a:gd name="connsiteX82" fmla="*/ 12184380 w 12207240"/>
                <a:gd name="connsiteY82" fmla="*/ 3230880 h 4564380"/>
                <a:gd name="connsiteX83" fmla="*/ 12184380 w 12207240"/>
                <a:gd name="connsiteY83" fmla="*/ 3230880 h 4564380"/>
                <a:gd name="connsiteX84" fmla="*/ 12176760 w 12207240"/>
                <a:gd name="connsiteY84" fmla="*/ 2750820 h 4564380"/>
                <a:gd name="connsiteX85" fmla="*/ 11978640 w 12207240"/>
                <a:gd name="connsiteY85" fmla="*/ 2773680 h 4564380"/>
                <a:gd name="connsiteX86" fmla="*/ 11788140 w 12207240"/>
                <a:gd name="connsiteY86" fmla="*/ 2750820 h 4564380"/>
                <a:gd name="connsiteX87" fmla="*/ 11605260 w 12207240"/>
                <a:gd name="connsiteY87" fmla="*/ 2674620 h 4564380"/>
                <a:gd name="connsiteX88" fmla="*/ 11376660 w 12207240"/>
                <a:gd name="connsiteY88" fmla="*/ 2567940 h 4564380"/>
                <a:gd name="connsiteX89" fmla="*/ 11064240 w 12207240"/>
                <a:gd name="connsiteY89" fmla="*/ 2369820 h 4564380"/>
                <a:gd name="connsiteX90" fmla="*/ 10850880 w 12207240"/>
                <a:gd name="connsiteY90" fmla="*/ 2286000 h 4564380"/>
                <a:gd name="connsiteX91" fmla="*/ 10660380 w 12207240"/>
                <a:gd name="connsiteY91" fmla="*/ 2255520 h 4564380"/>
                <a:gd name="connsiteX92" fmla="*/ 10515600 w 12207240"/>
                <a:gd name="connsiteY92" fmla="*/ 2278380 h 4564380"/>
                <a:gd name="connsiteX93" fmla="*/ 10386060 w 12207240"/>
                <a:gd name="connsiteY93" fmla="*/ 2316480 h 4564380"/>
                <a:gd name="connsiteX94" fmla="*/ 10210800 w 12207240"/>
                <a:gd name="connsiteY94" fmla="*/ 2438400 h 4564380"/>
                <a:gd name="connsiteX95" fmla="*/ 10058400 w 12207240"/>
                <a:gd name="connsiteY95" fmla="*/ 2545080 h 4564380"/>
                <a:gd name="connsiteX96" fmla="*/ 9883140 w 12207240"/>
                <a:gd name="connsiteY96" fmla="*/ 2636520 h 4564380"/>
                <a:gd name="connsiteX97" fmla="*/ 9776460 w 12207240"/>
                <a:gd name="connsiteY97" fmla="*/ 2628900 h 4564380"/>
                <a:gd name="connsiteX98" fmla="*/ 9593580 w 12207240"/>
                <a:gd name="connsiteY98" fmla="*/ 2537460 h 4564380"/>
                <a:gd name="connsiteX99" fmla="*/ 9418320 w 12207240"/>
                <a:gd name="connsiteY99" fmla="*/ 2468880 h 4564380"/>
                <a:gd name="connsiteX100" fmla="*/ 9159240 w 12207240"/>
                <a:gd name="connsiteY100" fmla="*/ 2453640 h 4564380"/>
                <a:gd name="connsiteX101" fmla="*/ 8907780 w 12207240"/>
                <a:gd name="connsiteY101" fmla="*/ 2567940 h 4564380"/>
                <a:gd name="connsiteX102" fmla="*/ 8755380 w 12207240"/>
                <a:gd name="connsiteY102" fmla="*/ 2720340 h 4564380"/>
                <a:gd name="connsiteX103" fmla="*/ 8595360 w 12207240"/>
                <a:gd name="connsiteY103" fmla="*/ 2773680 h 4564380"/>
                <a:gd name="connsiteX104" fmla="*/ 8503920 w 12207240"/>
                <a:gd name="connsiteY104" fmla="*/ 2758440 h 4564380"/>
                <a:gd name="connsiteX105" fmla="*/ 8244840 w 12207240"/>
                <a:gd name="connsiteY105" fmla="*/ 2674620 h 4564380"/>
                <a:gd name="connsiteX106" fmla="*/ 8031480 w 12207240"/>
                <a:gd name="connsiteY106" fmla="*/ 2659380 h 4564380"/>
                <a:gd name="connsiteX107" fmla="*/ 7901940 w 12207240"/>
                <a:gd name="connsiteY107" fmla="*/ 2667000 h 4564380"/>
                <a:gd name="connsiteX108" fmla="*/ 7772400 w 12207240"/>
                <a:gd name="connsiteY108" fmla="*/ 2720340 h 4564380"/>
                <a:gd name="connsiteX109" fmla="*/ 7680960 w 12207240"/>
                <a:gd name="connsiteY109" fmla="*/ 2796540 h 4564380"/>
                <a:gd name="connsiteX110" fmla="*/ 7543800 w 12207240"/>
                <a:gd name="connsiteY110" fmla="*/ 2903220 h 4564380"/>
                <a:gd name="connsiteX111" fmla="*/ 7406640 w 12207240"/>
                <a:gd name="connsiteY111" fmla="*/ 2926080 h 4564380"/>
                <a:gd name="connsiteX112" fmla="*/ 7269480 w 12207240"/>
                <a:gd name="connsiteY112" fmla="*/ 2887980 h 4564380"/>
                <a:gd name="connsiteX113" fmla="*/ 7178040 w 12207240"/>
                <a:gd name="connsiteY113" fmla="*/ 2857500 h 4564380"/>
                <a:gd name="connsiteX114" fmla="*/ 7018020 w 12207240"/>
                <a:gd name="connsiteY114" fmla="*/ 2872740 h 4564380"/>
                <a:gd name="connsiteX115" fmla="*/ 6918960 w 12207240"/>
                <a:gd name="connsiteY115" fmla="*/ 2933700 h 4564380"/>
                <a:gd name="connsiteX116" fmla="*/ 6842760 w 12207240"/>
                <a:gd name="connsiteY116" fmla="*/ 2994660 h 4564380"/>
                <a:gd name="connsiteX117" fmla="*/ 6675120 w 12207240"/>
                <a:gd name="connsiteY117" fmla="*/ 3048000 h 4564380"/>
                <a:gd name="connsiteX118" fmla="*/ 6576060 w 12207240"/>
                <a:gd name="connsiteY118" fmla="*/ 3048000 h 4564380"/>
                <a:gd name="connsiteX119" fmla="*/ 6484620 w 12207240"/>
                <a:gd name="connsiteY119" fmla="*/ 3025140 h 4564380"/>
                <a:gd name="connsiteX120" fmla="*/ 6377940 w 12207240"/>
                <a:gd name="connsiteY120" fmla="*/ 3002280 h 4564380"/>
                <a:gd name="connsiteX121" fmla="*/ 6240780 w 12207240"/>
                <a:gd name="connsiteY121" fmla="*/ 3017520 h 4564380"/>
                <a:gd name="connsiteX122" fmla="*/ 6065520 w 12207240"/>
                <a:gd name="connsiteY122" fmla="*/ 3101340 h 4564380"/>
                <a:gd name="connsiteX123" fmla="*/ 5951220 w 12207240"/>
                <a:gd name="connsiteY123" fmla="*/ 3162300 h 4564380"/>
                <a:gd name="connsiteX124" fmla="*/ 5882640 w 12207240"/>
                <a:gd name="connsiteY124" fmla="*/ 3185160 h 4564380"/>
                <a:gd name="connsiteX125" fmla="*/ 5737860 w 12207240"/>
                <a:gd name="connsiteY125" fmla="*/ 3208020 h 4564380"/>
                <a:gd name="connsiteX126" fmla="*/ 5570220 w 12207240"/>
                <a:gd name="connsiteY126" fmla="*/ 3223260 h 4564380"/>
                <a:gd name="connsiteX127" fmla="*/ 5478780 w 12207240"/>
                <a:gd name="connsiteY127" fmla="*/ 3238500 h 4564380"/>
                <a:gd name="connsiteX128" fmla="*/ 5364480 w 12207240"/>
                <a:gd name="connsiteY128" fmla="*/ 3291840 h 4564380"/>
                <a:gd name="connsiteX129" fmla="*/ 5227320 w 12207240"/>
                <a:gd name="connsiteY129" fmla="*/ 3352800 h 4564380"/>
                <a:gd name="connsiteX130" fmla="*/ 5105400 w 12207240"/>
                <a:gd name="connsiteY130" fmla="*/ 3368040 h 4564380"/>
                <a:gd name="connsiteX131" fmla="*/ 4876800 w 12207240"/>
                <a:gd name="connsiteY131" fmla="*/ 3268980 h 4564380"/>
                <a:gd name="connsiteX132" fmla="*/ 4663440 w 12207240"/>
                <a:gd name="connsiteY132" fmla="*/ 3093720 h 4564380"/>
                <a:gd name="connsiteX133" fmla="*/ 4472940 w 12207240"/>
                <a:gd name="connsiteY133" fmla="*/ 2933700 h 4564380"/>
                <a:gd name="connsiteX134" fmla="*/ 4328160 w 12207240"/>
                <a:gd name="connsiteY134" fmla="*/ 2819400 h 4564380"/>
                <a:gd name="connsiteX135" fmla="*/ 4160520 w 12207240"/>
                <a:gd name="connsiteY135" fmla="*/ 2750820 h 4564380"/>
                <a:gd name="connsiteX136" fmla="*/ 3992880 w 12207240"/>
                <a:gd name="connsiteY136" fmla="*/ 2712720 h 4564380"/>
                <a:gd name="connsiteX137" fmla="*/ 3855720 w 12207240"/>
                <a:gd name="connsiteY137" fmla="*/ 2651760 h 4564380"/>
                <a:gd name="connsiteX138" fmla="*/ 3749040 w 12207240"/>
                <a:gd name="connsiteY138" fmla="*/ 2545080 h 4564380"/>
                <a:gd name="connsiteX139" fmla="*/ 3634740 w 12207240"/>
                <a:gd name="connsiteY139" fmla="*/ 2453640 h 4564380"/>
                <a:gd name="connsiteX140" fmla="*/ 3550920 w 12207240"/>
                <a:gd name="connsiteY140" fmla="*/ 2430780 h 4564380"/>
                <a:gd name="connsiteX141" fmla="*/ 3474720 w 12207240"/>
                <a:gd name="connsiteY141" fmla="*/ 2438400 h 4564380"/>
                <a:gd name="connsiteX142" fmla="*/ 3352800 w 12207240"/>
                <a:gd name="connsiteY142" fmla="*/ 2499360 h 4564380"/>
                <a:gd name="connsiteX143" fmla="*/ 3215640 w 12207240"/>
                <a:gd name="connsiteY143" fmla="*/ 2606040 h 4564380"/>
                <a:gd name="connsiteX144" fmla="*/ 3086100 w 12207240"/>
                <a:gd name="connsiteY144" fmla="*/ 2705100 h 4564380"/>
                <a:gd name="connsiteX145" fmla="*/ 2971800 w 12207240"/>
                <a:gd name="connsiteY145" fmla="*/ 2842260 h 4564380"/>
                <a:gd name="connsiteX146" fmla="*/ 2887980 w 12207240"/>
                <a:gd name="connsiteY146" fmla="*/ 2941320 h 4564380"/>
                <a:gd name="connsiteX147" fmla="*/ 2781300 w 12207240"/>
                <a:gd name="connsiteY147" fmla="*/ 2979420 h 4564380"/>
                <a:gd name="connsiteX148" fmla="*/ 2682240 w 12207240"/>
                <a:gd name="connsiteY148" fmla="*/ 2979420 h 4564380"/>
                <a:gd name="connsiteX149" fmla="*/ 2583180 w 12207240"/>
                <a:gd name="connsiteY149" fmla="*/ 2918460 h 4564380"/>
                <a:gd name="connsiteX150" fmla="*/ 2484120 w 12207240"/>
                <a:gd name="connsiteY150" fmla="*/ 2842260 h 4564380"/>
                <a:gd name="connsiteX151" fmla="*/ 2423160 w 12207240"/>
                <a:gd name="connsiteY151" fmla="*/ 2788920 h 4564380"/>
                <a:gd name="connsiteX152" fmla="*/ 2316480 w 12207240"/>
                <a:gd name="connsiteY152" fmla="*/ 2788920 h 4564380"/>
                <a:gd name="connsiteX153" fmla="*/ 2186940 w 12207240"/>
                <a:gd name="connsiteY153" fmla="*/ 2842260 h 4564380"/>
                <a:gd name="connsiteX154" fmla="*/ 2057400 w 12207240"/>
                <a:gd name="connsiteY154" fmla="*/ 2918460 h 4564380"/>
                <a:gd name="connsiteX155" fmla="*/ 1950720 w 12207240"/>
                <a:gd name="connsiteY155" fmla="*/ 2926080 h 4564380"/>
                <a:gd name="connsiteX156" fmla="*/ 1882140 w 12207240"/>
                <a:gd name="connsiteY156" fmla="*/ 2796540 h 4564380"/>
                <a:gd name="connsiteX157" fmla="*/ 1844040 w 12207240"/>
                <a:gd name="connsiteY157" fmla="*/ 2727960 h 4564380"/>
                <a:gd name="connsiteX158" fmla="*/ 1729740 w 12207240"/>
                <a:gd name="connsiteY158" fmla="*/ 2537460 h 4564380"/>
                <a:gd name="connsiteX159" fmla="*/ 1653540 w 12207240"/>
                <a:gd name="connsiteY159" fmla="*/ 2468880 h 4564380"/>
                <a:gd name="connsiteX160" fmla="*/ 1569720 w 12207240"/>
                <a:gd name="connsiteY160" fmla="*/ 2514600 h 4564380"/>
                <a:gd name="connsiteX161" fmla="*/ 1524000 w 12207240"/>
                <a:gd name="connsiteY161" fmla="*/ 2560320 h 4564380"/>
                <a:gd name="connsiteX162" fmla="*/ 1424940 w 12207240"/>
                <a:gd name="connsiteY162" fmla="*/ 2339340 h 4564380"/>
                <a:gd name="connsiteX163" fmla="*/ 1371600 w 12207240"/>
                <a:gd name="connsiteY163" fmla="*/ 2125980 h 4564380"/>
                <a:gd name="connsiteX164" fmla="*/ 1325880 w 12207240"/>
                <a:gd name="connsiteY164" fmla="*/ 1912620 h 4564380"/>
                <a:gd name="connsiteX165" fmla="*/ 1264920 w 12207240"/>
                <a:gd name="connsiteY165" fmla="*/ 1729740 h 4564380"/>
                <a:gd name="connsiteX166" fmla="*/ 1196340 w 12207240"/>
                <a:gd name="connsiteY166" fmla="*/ 1630680 h 4564380"/>
                <a:gd name="connsiteX167" fmla="*/ 1318260 w 12207240"/>
                <a:gd name="connsiteY167" fmla="*/ 1722120 h 4564380"/>
                <a:gd name="connsiteX168" fmla="*/ 1409700 w 12207240"/>
                <a:gd name="connsiteY168" fmla="*/ 1920240 h 4564380"/>
                <a:gd name="connsiteX169" fmla="*/ 1485900 w 12207240"/>
                <a:gd name="connsiteY169" fmla="*/ 2080260 h 4564380"/>
                <a:gd name="connsiteX170" fmla="*/ 1562100 w 12207240"/>
                <a:gd name="connsiteY170" fmla="*/ 2072640 h 4564380"/>
                <a:gd name="connsiteX171" fmla="*/ 1691640 w 12207240"/>
                <a:gd name="connsiteY171" fmla="*/ 2004060 h 4564380"/>
                <a:gd name="connsiteX172" fmla="*/ 1798320 w 12207240"/>
                <a:gd name="connsiteY172" fmla="*/ 1927860 h 4564380"/>
                <a:gd name="connsiteX173" fmla="*/ 1943100 w 12207240"/>
                <a:gd name="connsiteY173" fmla="*/ 1943100 h 4564380"/>
                <a:gd name="connsiteX174" fmla="*/ 2049780 w 12207240"/>
                <a:gd name="connsiteY174" fmla="*/ 1988820 h 4564380"/>
                <a:gd name="connsiteX175" fmla="*/ 2194560 w 12207240"/>
                <a:gd name="connsiteY175" fmla="*/ 2194560 h 4564380"/>
                <a:gd name="connsiteX176" fmla="*/ 2308860 w 12207240"/>
                <a:gd name="connsiteY176" fmla="*/ 2324100 h 4564380"/>
                <a:gd name="connsiteX177" fmla="*/ 2400300 w 12207240"/>
                <a:gd name="connsiteY177" fmla="*/ 2354580 h 4564380"/>
                <a:gd name="connsiteX178" fmla="*/ 2484120 w 12207240"/>
                <a:gd name="connsiteY178" fmla="*/ 2331720 h 4564380"/>
                <a:gd name="connsiteX179" fmla="*/ 2613660 w 12207240"/>
                <a:gd name="connsiteY179" fmla="*/ 2217420 h 4564380"/>
                <a:gd name="connsiteX180" fmla="*/ 2712720 w 12207240"/>
                <a:gd name="connsiteY180" fmla="*/ 2148840 h 4564380"/>
                <a:gd name="connsiteX181" fmla="*/ 2842260 w 12207240"/>
                <a:gd name="connsiteY181" fmla="*/ 2087880 h 4564380"/>
                <a:gd name="connsiteX182" fmla="*/ 3032760 w 12207240"/>
                <a:gd name="connsiteY182" fmla="*/ 2019300 h 4564380"/>
                <a:gd name="connsiteX183" fmla="*/ 3223260 w 12207240"/>
                <a:gd name="connsiteY183" fmla="*/ 1981200 h 4564380"/>
                <a:gd name="connsiteX184" fmla="*/ 3413760 w 12207240"/>
                <a:gd name="connsiteY184" fmla="*/ 2034540 h 4564380"/>
                <a:gd name="connsiteX185" fmla="*/ 3550920 w 12207240"/>
                <a:gd name="connsiteY185" fmla="*/ 2049780 h 4564380"/>
                <a:gd name="connsiteX186" fmla="*/ 3665220 w 12207240"/>
                <a:gd name="connsiteY186" fmla="*/ 1996440 h 4564380"/>
                <a:gd name="connsiteX187" fmla="*/ 3802380 w 12207240"/>
                <a:gd name="connsiteY187" fmla="*/ 1866900 h 4564380"/>
                <a:gd name="connsiteX188" fmla="*/ 3870960 w 12207240"/>
                <a:gd name="connsiteY188" fmla="*/ 1798320 h 4564380"/>
                <a:gd name="connsiteX189" fmla="*/ 3992880 w 12207240"/>
                <a:gd name="connsiteY189" fmla="*/ 1798320 h 4564380"/>
                <a:gd name="connsiteX190" fmla="*/ 4145280 w 12207240"/>
                <a:gd name="connsiteY190" fmla="*/ 1912620 h 4564380"/>
                <a:gd name="connsiteX191" fmla="*/ 4267200 w 12207240"/>
                <a:gd name="connsiteY191" fmla="*/ 1988820 h 4564380"/>
                <a:gd name="connsiteX192" fmla="*/ 4373880 w 12207240"/>
                <a:gd name="connsiteY192" fmla="*/ 2004060 h 4564380"/>
                <a:gd name="connsiteX193" fmla="*/ 4457700 w 12207240"/>
                <a:gd name="connsiteY193" fmla="*/ 2080260 h 4564380"/>
                <a:gd name="connsiteX194" fmla="*/ 4541520 w 12207240"/>
                <a:gd name="connsiteY194" fmla="*/ 2270760 h 4564380"/>
                <a:gd name="connsiteX195" fmla="*/ 4632960 w 12207240"/>
                <a:gd name="connsiteY195" fmla="*/ 2476500 h 4564380"/>
                <a:gd name="connsiteX196" fmla="*/ 4709160 w 12207240"/>
                <a:gd name="connsiteY196" fmla="*/ 2567940 h 4564380"/>
                <a:gd name="connsiteX197" fmla="*/ 4876800 w 12207240"/>
                <a:gd name="connsiteY197" fmla="*/ 2613660 h 4564380"/>
                <a:gd name="connsiteX198" fmla="*/ 5059680 w 12207240"/>
                <a:gd name="connsiteY198" fmla="*/ 2628900 h 4564380"/>
                <a:gd name="connsiteX199" fmla="*/ 5250180 w 12207240"/>
                <a:gd name="connsiteY199" fmla="*/ 2743200 h 4564380"/>
                <a:gd name="connsiteX200" fmla="*/ 5410200 w 12207240"/>
                <a:gd name="connsiteY200" fmla="*/ 2887980 h 4564380"/>
                <a:gd name="connsiteX201" fmla="*/ 5577840 w 12207240"/>
                <a:gd name="connsiteY201" fmla="*/ 2964180 h 4564380"/>
                <a:gd name="connsiteX202" fmla="*/ 5829300 w 12207240"/>
                <a:gd name="connsiteY202" fmla="*/ 2903220 h 4564380"/>
                <a:gd name="connsiteX203" fmla="*/ 6096000 w 12207240"/>
                <a:gd name="connsiteY203" fmla="*/ 2811780 h 4564380"/>
                <a:gd name="connsiteX204" fmla="*/ 6294120 w 12207240"/>
                <a:gd name="connsiteY204" fmla="*/ 2743200 h 4564380"/>
                <a:gd name="connsiteX205" fmla="*/ 6477000 w 12207240"/>
                <a:gd name="connsiteY205" fmla="*/ 2735580 h 4564380"/>
                <a:gd name="connsiteX206" fmla="*/ 6667500 w 12207240"/>
                <a:gd name="connsiteY206" fmla="*/ 2750820 h 4564380"/>
                <a:gd name="connsiteX207" fmla="*/ 6827520 w 12207240"/>
                <a:gd name="connsiteY207" fmla="*/ 2705100 h 4564380"/>
                <a:gd name="connsiteX208" fmla="*/ 6949440 w 12207240"/>
                <a:gd name="connsiteY208" fmla="*/ 2628900 h 4564380"/>
                <a:gd name="connsiteX209" fmla="*/ 7101840 w 12207240"/>
                <a:gd name="connsiteY209" fmla="*/ 2575560 h 4564380"/>
                <a:gd name="connsiteX210" fmla="*/ 7360920 w 12207240"/>
                <a:gd name="connsiteY210" fmla="*/ 2613660 h 4564380"/>
                <a:gd name="connsiteX211" fmla="*/ 7467600 w 12207240"/>
                <a:gd name="connsiteY211" fmla="*/ 2628900 h 4564380"/>
                <a:gd name="connsiteX212" fmla="*/ 7673340 w 12207240"/>
                <a:gd name="connsiteY212" fmla="*/ 2567940 h 4564380"/>
                <a:gd name="connsiteX213" fmla="*/ 7741920 w 12207240"/>
                <a:gd name="connsiteY213" fmla="*/ 2499360 h 4564380"/>
                <a:gd name="connsiteX214" fmla="*/ 7932420 w 12207240"/>
                <a:gd name="connsiteY214" fmla="*/ 2430780 h 4564380"/>
                <a:gd name="connsiteX215" fmla="*/ 8153400 w 12207240"/>
                <a:gd name="connsiteY215" fmla="*/ 2392680 h 4564380"/>
                <a:gd name="connsiteX216" fmla="*/ 8336280 w 12207240"/>
                <a:gd name="connsiteY216" fmla="*/ 2362200 h 4564380"/>
                <a:gd name="connsiteX217" fmla="*/ 8542020 w 12207240"/>
                <a:gd name="connsiteY217" fmla="*/ 2270760 h 4564380"/>
                <a:gd name="connsiteX218" fmla="*/ 8709660 w 12207240"/>
                <a:gd name="connsiteY218" fmla="*/ 2194560 h 4564380"/>
                <a:gd name="connsiteX219" fmla="*/ 8945880 w 12207240"/>
                <a:gd name="connsiteY219" fmla="*/ 2164080 h 4564380"/>
                <a:gd name="connsiteX220" fmla="*/ 9235440 w 12207240"/>
                <a:gd name="connsiteY220" fmla="*/ 2194560 h 4564380"/>
                <a:gd name="connsiteX221" fmla="*/ 9380220 w 12207240"/>
                <a:gd name="connsiteY221" fmla="*/ 2255520 h 4564380"/>
                <a:gd name="connsiteX222" fmla="*/ 9563100 w 12207240"/>
                <a:gd name="connsiteY222" fmla="*/ 2232660 h 4564380"/>
                <a:gd name="connsiteX223" fmla="*/ 9829800 w 12207240"/>
                <a:gd name="connsiteY223" fmla="*/ 2125980 h 4564380"/>
                <a:gd name="connsiteX224" fmla="*/ 10073640 w 12207240"/>
                <a:gd name="connsiteY224" fmla="*/ 2004060 h 4564380"/>
                <a:gd name="connsiteX225" fmla="*/ 10233660 w 12207240"/>
                <a:gd name="connsiteY225" fmla="*/ 1950720 h 4564380"/>
                <a:gd name="connsiteX226" fmla="*/ 10439400 w 12207240"/>
                <a:gd name="connsiteY226" fmla="*/ 1950720 h 4564380"/>
                <a:gd name="connsiteX227" fmla="*/ 10728960 w 12207240"/>
                <a:gd name="connsiteY227" fmla="*/ 2049780 h 4564380"/>
                <a:gd name="connsiteX228" fmla="*/ 10957560 w 12207240"/>
                <a:gd name="connsiteY228" fmla="*/ 2125980 h 4564380"/>
                <a:gd name="connsiteX229" fmla="*/ 11094720 w 12207240"/>
                <a:gd name="connsiteY229" fmla="*/ 2133600 h 4564380"/>
                <a:gd name="connsiteX230" fmla="*/ 11170920 w 12207240"/>
                <a:gd name="connsiteY230" fmla="*/ 2080260 h 4564380"/>
                <a:gd name="connsiteX231" fmla="*/ 11285220 w 12207240"/>
                <a:gd name="connsiteY231" fmla="*/ 2004060 h 4564380"/>
                <a:gd name="connsiteX232" fmla="*/ 11376660 w 12207240"/>
                <a:gd name="connsiteY232" fmla="*/ 1996440 h 4564380"/>
                <a:gd name="connsiteX233" fmla="*/ 11460480 w 12207240"/>
                <a:gd name="connsiteY233" fmla="*/ 2034540 h 4564380"/>
                <a:gd name="connsiteX234" fmla="*/ 11521440 w 12207240"/>
                <a:gd name="connsiteY234" fmla="*/ 2087880 h 4564380"/>
                <a:gd name="connsiteX235" fmla="*/ 11590020 w 12207240"/>
                <a:gd name="connsiteY235" fmla="*/ 2202180 h 4564380"/>
                <a:gd name="connsiteX236" fmla="*/ 11650980 w 12207240"/>
                <a:gd name="connsiteY236" fmla="*/ 2301240 h 4564380"/>
                <a:gd name="connsiteX237" fmla="*/ 11689080 w 12207240"/>
                <a:gd name="connsiteY237" fmla="*/ 2369820 h 4564380"/>
                <a:gd name="connsiteX238" fmla="*/ 11750040 w 12207240"/>
                <a:gd name="connsiteY238" fmla="*/ 2461260 h 4564380"/>
                <a:gd name="connsiteX239" fmla="*/ 11826240 w 12207240"/>
                <a:gd name="connsiteY239" fmla="*/ 2514600 h 4564380"/>
                <a:gd name="connsiteX240" fmla="*/ 11894820 w 12207240"/>
                <a:gd name="connsiteY240" fmla="*/ 2560320 h 4564380"/>
                <a:gd name="connsiteX241" fmla="*/ 12016740 w 12207240"/>
                <a:gd name="connsiteY241" fmla="*/ 2575560 h 4564380"/>
                <a:gd name="connsiteX242" fmla="*/ 12085320 w 12207240"/>
                <a:gd name="connsiteY242" fmla="*/ 2567940 h 4564380"/>
                <a:gd name="connsiteX243" fmla="*/ 12184380 w 12207240"/>
                <a:gd name="connsiteY243" fmla="*/ 2552700 h 4564380"/>
                <a:gd name="connsiteX244" fmla="*/ 12207240 w 12207240"/>
                <a:gd name="connsiteY244" fmla="*/ 2545080 h 4564380"/>
                <a:gd name="connsiteX245" fmla="*/ 12207240 w 12207240"/>
                <a:gd name="connsiteY245" fmla="*/ 2202180 h 4564380"/>
                <a:gd name="connsiteX246" fmla="*/ 12024360 w 12207240"/>
                <a:gd name="connsiteY246" fmla="*/ 2255520 h 4564380"/>
                <a:gd name="connsiteX247" fmla="*/ 11871960 w 12207240"/>
                <a:gd name="connsiteY247" fmla="*/ 2240280 h 4564380"/>
                <a:gd name="connsiteX248" fmla="*/ 11742420 w 12207240"/>
                <a:gd name="connsiteY248" fmla="*/ 2148840 h 4564380"/>
                <a:gd name="connsiteX249" fmla="*/ 11612880 w 12207240"/>
                <a:gd name="connsiteY249" fmla="*/ 1973580 h 4564380"/>
                <a:gd name="connsiteX250" fmla="*/ 11536680 w 12207240"/>
                <a:gd name="connsiteY250" fmla="*/ 1836420 h 4564380"/>
                <a:gd name="connsiteX251" fmla="*/ 11506200 w 12207240"/>
                <a:gd name="connsiteY251" fmla="*/ 1760220 h 4564380"/>
                <a:gd name="connsiteX252" fmla="*/ 11407140 w 12207240"/>
                <a:gd name="connsiteY252" fmla="*/ 1668780 h 4564380"/>
                <a:gd name="connsiteX253" fmla="*/ 11292840 w 12207240"/>
                <a:gd name="connsiteY253" fmla="*/ 1615440 h 4564380"/>
                <a:gd name="connsiteX254" fmla="*/ 11094720 w 12207240"/>
                <a:gd name="connsiteY254" fmla="*/ 1584960 h 4564380"/>
                <a:gd name="connsiteX255" fmla="*/ 10934700 w 12207240"/>
                <a:gd name="connsiteY255" fmla="*/ 1539240 h 4564380"/>
                <a:gd name="connsiteX256" fmla="*/ 10767060 w 12207240"/>
                <a:gd name="connsiteY256" fmla="*/ 1493520 h 4564380"/>
                <a:gd name="connsiteX257" fmla="*/ 10530840 w 12207240"/>
                <a:gd name="connsiteY257" fmla="*/ 1478280 h 4564380"/>
                <a:gd name="connsiteX258" fmla="*/ 10370820 w 12207240"/>
                <a:gd name="connsiteY258" fmla="*/ 1516380 h 4564380"/>
                <a:gd name="connsiteX259" fmla="*/ 10073640 w 12207240"/>
                <a:gd name="connsiteY259" fmla="*/ 1630680 h 4564380"/>
                <a:gd name="connsiteX260" fmla="*/ 9966960 w 12207240"/>
                <a:gd name="connsiteY260" fmla="*/ 1706880 h 4564380"/>
                <a:gd name="connsiteX261" fmla="*/ 9776460 w 12207240"/>
                <a:gd name="connsiteY261" fmla="*/ 1737360 h 4564380"/>
                <a:gd name="connsiteX262" fmla="*/ 9608820 w 12207240"/>
                <a:gd name="connsiteY262" fmla="*/ 1668780 h 4564380"/>
                <a:gd name="connsiteX263" fmla="*/ 9509760 w 12207240"/>
                <a:gd name="connsiteY263" fmla="*/ 1630680 h 4564380"/>
                <a:gd name="connsiteX264" fmla="*/ 9433560 w 12207240"/>
                <a:gd name="connsiteY264" fmla="*/ 1607820 h 4564380"/>
                <a:gd name="connsiteX265" fmla="*/ 9182100 w 12207240"/>
                <a:gd name="connsiteY265" fmla="*/ 1554480 h 4564380"/>
                <a:gd name="connsiteX266" fmla="*/ 8869680 w 12207240"/>
                <a:gd name="connsiteY266" fmla="*/ 1516380 h 4564380"/>
                <a:gd name="connsiteX267" fmla="*/ 8724900 w 12207240"/>
                <a:gd name="connsiteY267" fmla="*/ 1501140 h 4564380"/>
                <a:gd name="connsiteX268" fmla="*/ 8633460 w 12207240"/>
                <a:gd name="connsiteY268" fmla="*/ 1524000 h 4564380"/>
                <a:gd name="connsiteX269" fmla="*/ 8450580 w 12207240"/>
                <a:gd name="connsiteY269" fmla="*/ 1600200 h 4564380"/>
                <a:gd name="connsiteX270" fmla="*/ 8290560 w 12207240"/>
                <a:gd name="connsiteY270" fmla="*/ 1661160 h 4564380"/>
                <a:gd name="connsiteX271" fmla="*/ 8130540 w 12207240"/>
                <a:gd name="connsiteY271" fmla="*/ 1645920 h 4564380"/>
                <a:gd name="connsiteX272" fmla="*/ 8008620 w 12207240"/>
                <a:gd name="connsiteY272" fmla="*/ 1600200 h 4564380"/>
                <a:gd name="connsiteX273" fmla="*/ 7901940 w 12207240"/>
                <a:gd name="connsiteY273" fmla="*/ 1584960 h 4564380"/>
                <a:gd name="connsiteX274" fmla="*/ 7795260 w 12207240"/>
                <a:gd name="connsiteY274" fmla="*/ 1615440 h 4564380"/>
                <a:gd name="connsiteX275" fmla="*/ 7703820 w 12207240"/>
                <a:gd name="connsiteY275" fmla="*/ 1668780 h 4564380"/>
                <a:gd name="connsiteX276" fmla="*/ 7620000 w 12207240"/>
                <a:gd name="connsiteY276" fmla="*/ 1714500 h 4564380"/>
                <a:gd name="connsiteX277" fmla="*/ 7574280 w 12207240"/>
                <a:gd name="connsiteY277" fmla="*/ 1744980 h 4564380"/>
                <a:gd name="connsiteX278" fmla="*/ 7467600 w 12207240"/>
                <a:gd name="connsiteY278" fmla="*/ 1805940 h 4564380"/>
                <a:gd name="connsiteX279" fmla="*/ 7117080 w 12207240"/>
                <a:gd name="connsiteY279" fmla="*/ 1813560 h 4564380"/>
                <a:gd name="connsiteX280" fmla="*/ 6934200 w 12207240"/>
                <a:gd name="connsiteY280" fmla="*/ 1882140 h 4564380"/>
                <a:gd name="connsiteX281" fmla="*/ 6743700 w 12207240"/>
                <a:gd name="connsiteY281" fmla="*/ 1950720 h 4564380"/>
                <a:gd name="connsiteX282" fmla="*/ 6576060 w 12207240"/>
                <a:gd name="connsiteY282" fmla="*/ 1973580 h 4564380"/>
                <a:gd name="connsiteX283" fmla="*/ 6332220 w 12207240"/>
                <a:gd name="connsiteY283" fmla="*/ 1935480 h 4564380"/>
                <a:gd name="connsiteX284" fmla="*/ 6225540 w 12207240"/>
                <a:gd name="connsiteY284" fmla="*/ 1981200 h 4564380"/>
                <a:gd name="connsiteX285" fmla="*/ 6103620 w 12207240"/>
                <a:gd name="connsiteY285" fmla="*/ 2034540 h 4564380"/>
                <a:gd name="connsiteX286" fmla="*/ 5935980 w 12207240"/>
                <a:gd name="connsiteY286" fmla="*/ 2080260 h 4564380"/>
                <a:gd name="connsiteX287" fmla="*/ 5791200 w 12207240"/>
                <a:gd name="connsiteY287" fmla="*/ 2057400 h 4564380"/>
                <a:gd name="connsiteX288" fmla="*/ 5654040 w 12207240"/>
                <a:gd name="connsiteY288" fmla="*/ 2026920 h 4564380"/>
                <a:gd name="connsiteX289" fmla="*/ 5547360 w 12207240"/>
                <a:gd name="connsiteY289" fmla="*/ 2019300 h 4564380"/>
                <a:gd name="connsiteX290" fmla="*/ 5433060 w 12207240"/>
                <a:gd name="connsiteY290" fmla="*/ 1988820 h 4564380"/>
                <a:gd name="connsiteX291" fmla="*/ 5364480 w 12207240"/>
                <a:gd name="connsiteY291" fmla="*/ 1859280 h 4564380"/>
                <a:gd name="connsiteX292" fmla="*/ 5326380 w 12207240"/>
                <a:gd name="connsiteY292" fmla="*/ 1722120 h 4564380"/>
                <a:gd name="connsiteX293" fmla="*/ 5219700 w 12207240"/>
                <a:gd name="connsiteY293" fmla="*/ 1562100 h 4564380"/>
                <a:gd name="connsiteX294" fmla="*/ 5173980 w 12207240"/>
                <a:gd name="connsiteY294" fmla="*/ 1493520 h 4564380"/>
                <a:gd name="connsiteX295" fmla="*/ 5257800 w 12207240"/>
                <a:gd name="connsiteY295" fmla="*/ 1546860 h 4564380"/>
                <a:gd name="connsiteX296" fmla="*/ 5334000 w 12207240"/>
                <a:gd name="connsiteY296" fmla="*/ 1668780 h 4564380"/>
                <a:gd name="connsiteX297" fmla="*/ 5410200 w 12207240"/>
                <a:gd name="connsiteY297" fmla="*/ 1752600 h 4564380"/>
                <a:gd name="connsiteX298" fmla="*/ 5486400 w 12207240"/>
                <a:gd name="connsiteY298" fmla="*/ 1798320 h 4564380"/>
                <a:gd name="connsiteX299" fmla="*/ 5562600 w 12207240"/>
                <a:gd name="connsiteY299" fmla="*/ 1783080 h 4564380"/>
                <a:gd name="connsiteX300" fmla="*/ 5623560 w 12207240"/>
                <a:gd name="connsiteY300" fmla="*/ 1729740 h 4564380"/>
                <a:gd name="connsiteX301" fmla="*/ 5707380 w 12207240"/>
                <a:gd name="connsiteY301" fmla="*/ 1661160 h 4564380"/>
                <a:gd name="connsiteX302" fmla="*/ 5760720 w 12207240"/>
                <a:gd name="connsiteY302" fmla="*/ 1615440 h 4564380"/>
                <a:gd name="connsiteX303" fmla="*/ 5798820 w 12207240"/>
                <a:gd name="connsiteY303" fmla="*/ 1584960 h 4564380"/>
                <a:gd name="connsiteX304" fmla="*/ 5852160 w 12207240"/>
                <a:gd name="connsiteY304" fmla="*/ 1554480 h 4564380"/>
                <a:gd name="connsiteX305" fmla="*/ 5920740 w 12207240"/>
                <a:gd name="connsiteY305" fmla="*/ 1524000 h 4564380"/>
                <a:gd name="connsiteX306" fmla="*/ 5981700 w 12207240"/>
                <a:gd name="connsiteY306" fmla="*/ 1524000 h 4564380"/>
                <a:gd name="connsiteX307" fmla="*/ 6073140 w 12207240"/>
                <a:gd name="connsiteY307" fmla="*/ 1539240 h 4564380"/>
                <a:gd name="connsiteX308" fmla="*/ 6195060 w 12207240"/>
                <a:gd name="connsiteY308" fmla="*/ 1554480 h 4564380"/>
                <a:gd name="connsiteX309" fmla="*/ 6271260 w 12207240"/>
                <a:gd name="connsiteY309" fmla="*/ 1584960 h 4564380"/>
                <a:gd name="connsiteX310" fmla="*/ 6370320 w 12207240"/>
                <a:gd name="connsiteY310" fmla="*/ 1615440 h 4564380"/>
                <a:gd name="connsiteX311" fmla="*/ 6477000 w 12207240"/>
                <a:gd name="connsiteY311" fmla="*/ 1661160 h 4564380"/>
                <a:gd name="connsiteX312" fmla="*/ 6591300 w 12207240"/>
                <a:gd name="connsiteY312" fmla="*/ 1691640 h 4564380"/>
                <a:gd name="connsiteX313" fmla="*/ 6675120 w 12207240"/>
                <a:gd name="connsiteY313" fmla="*/ 1691640 h 4564380"/>
                <a:gd name="connsiteX314" fmla="*/ 6766560 w 12207240"/>
                <a:gd name="connsiteY314" fmla="*/ 1684020 h 4564380"/>
                <a:gd name="connsiteX315" fmla="*/ 6880860 w 12207240"/>
                <a:gd name="connsiteY315" fmla="*/ 1645920 h 4564380"/>
                <a:gd name="connsiteX316" fmla="*/ 6941820 w 12207240"/>
                <a:gd name="connsiteY316" fmla="*/ 1584960 h 4564380"/>
                <a:gd name="connsiteX317" fmla="*/ 7033260 w 12207240"/>
                <a:gd name="connsiteY317" fmla="*/ 1539240 h 4564380"/>
                <a:gd name="connsiteX318" fmla="*/ 7086600 w 12207240"/>
                <a:gd name="connsiteY318" fmla="*/ 1524000 h 4564380"/>
                <a:gd name="connsiteX319" fmla="*/ 7185660 w 12207240"/>
                <a:gd name="connsiteY319" fmla="*/ 1501140 h 4564380"/>
                <a:gd name="connsiteX320" fmla="*/ 7345680 w 12207240"/>
                <a:gd name="connsiteY320" fmla="*/ 1455420 h 4564380"/>
                <a:gd name="connsiteX321" fmla="*/ 7513320 w 12207240"/>
                <a:gd name="connsiteY321" fmla="*/ 1432560 h 4564380"/>
                <a:gd name="connsiteX322" fmla="*/ 7696200 w 12207240"/>
                <a:gd name="connsiteY322" fmla="*/ 1402080 h 4564380"/>
                <a:gd name="connsiteX323" fmla="*/ 7871460 w 12207240"/>
                <a:gd name="connsiteY323" fmla="*/ 1356360 h 4564380"/>
                <a:gd name="connsiteX324" fmla="*/ 8214360 w 12207240"/>
                <a:gd name="connsiteY324" fmla="*/ 1310640 h 4564380"/>
                <a:gd name="connsiteX325" fmla="*/ 8412480 w 12207240"/>
                <a:gd name="connsiteY325" fmla="*/ 1280160 h 4564380"/>
                <a:gd name="connsiteX326" fmla="*/ 8747760 w 12207240"/>
                <a:gd name="connsiteY326" fmla="*/ 1242060 h 4564380"/>
                <a:gd name="connsiteX327" fmla="*/ 8976360 w 12207240"/>
                <a:gd name="connsiteY327" fmla="*/ 1211580 h 4564380"/>
                <a:gd name="connsiteX328" fmla="*/ 9144000 w 12207240"/>
                <a:gd name="connsiteY328" fmla="*/ 1249680 h 4564380"/>
                <a:gd name="connsiteX329" fmla="*/ 9326880 w 12207240"/>
                <a:gd name="connsiteY329" fmla="*/ 1310640 h 4564380"/>
                <a:gd name="connsiteX330" fmla="*/ 9525000 w 12207240"/>
                <a:gd name="connsiteY330" fmla="*/ 1386840 h 4564380"/>
                <a:gd name="connsiteX331" fmla="*/ 9707880 w 12207240"/>
                <a:gd name="connsiteY331" fmla="*/ 1394460 h 4564380"/>
                <a:gd name="connsiteX332" fmla="*/ 9936480 w 12207240"/>
                <a:gd name="connsiteY332" fmla="*/ 1356360 h 4564380"/>
                <a:gd name="connsiteX333" fmla="*/ 10172700 w 12207240"/>
                <a:gd name="connsiteY333" fmla="*/ 1303020 h 4564380"/>
                <a:gd name="connsiteX334" fmla="*/ 10393680 w 12207240"/>
                <a:gd name="connsiteY334" fmla="*/ 1226820 h 4564380"/>
                <a:gd name="connsiteX335" fmla="*/ 10668000 w 12207240"/>
                <a:gd name="connsiteY335" fmla="*/ 1181100 h 4564380"/>
                <a:gd name="connsiteX336" fmla="*/ 10858500 w 12207240"/>
                <a:gd name="connsiteY336" fmla="*/ 1188720 h 4564380"/>
                <a:gd name="connsiteX337" fmla="*/ 10576560 w 12207240"/>
                <a:gd name="connsiteY337" fmla="*/ 1181100 h 4564380"/>
                <a:gd name="connsiteX338" fmla="*/ 10393680 w 12207240"/>
                <a:gd name="connsiteY338" fmla="*/ 1135380 h 4564380"/>
                <a:gd name="connsiteX339" fmla="*/ 10279380 w 12207240"/>
                <a:gd name="connsiteY339" fmla="*/ 1112520 h 4564380"/>
                <a:gd name="connsiteX340" fmla="*/ 10180320 w 12207240"/>
                <a:gd name="connsiteY340" fmla="*/ 1120140 h 4564380"/>
                <a:gd name="connsiteX341" fmla="*/ 10020300 w 12207240"/>
                <a:gd name="connsiteY341" fmla="*/ 1181100 h 4564380"/>
                <a:gd name="connsiteX342" fmla="*/ 9776460 w 12207240"/>
                <a:gd name="connsiteY342" fmla="*/ 1242060 h 4564380"/>
                <a:gd name="connsiteX343" fmla="*/ 9494520 w 12207240"/>
                <a:gd name="connsiteY343" fmla="*/ 1257300 h 4564380"/>
                <a:gd name="connsiteX344" fmla="*/ 9243060 w 12207240"/>
                <a:gd name="connsiteY344" fmla="*/ 1181100 h 4564380"/>
                <a:gd name="connsiteX345" fmla="*/ 8991600 w 12207240"/>
                <a:gd name="connsiteY345" fmla="*/ 1104900 h 4564380"/>
                <a:gd name="connsiteX346" fmla="*/ 8724900 w 12207240"/>
                <a:gd name="connsiteY346" fmla="*/ 1082040 h 4564380"/>
                <a:gd name="connsiteX347" fmla="*/ 8458200 w 12207240"/>
                <a:gd name="connsiteY347" fmla="*/ 1112520 h 4564380"/>
                <a:gd name="connsiteX348" fmla="*/ 8290560 w 12207240"/>
                <a:gd name="connsiteY348" fmla="*/ 1135380 h 4564380"/>
                <a:gd name="connsiteX349" fmla="*/ 8130540 w 12207240"/>
                <a:gd name="connsiteY349" fmla="*/ 1112520 h 4564380"/>
                <a:gd name="connsiteX350" fmla="*/ 7917180 w 12207240"/>
                <a:gd name="connsiteY350" fmla="*/ 1066800 h 4564380"/>
                <a:gd name="connsiteX351" fmla="*/ 7696200 w 12207240"/>
                <a:gd name="connsiteY351" fmla="*/ 1097280 h 4564380"/>
                <a:gd name="connsiteX352" fmla="*/ 7581900 w 12207240"/>
                <a:gd name="connsiteY352" fmla="*/ 1127760 h 4564380"/>
                <a:gd name="connsiteX353" fmla="*/ 7475220 w 12207240"/>
                <a:gd name="connsiteY353" fmla="*/ 1143000 h 4564380"/>
                <a:gd name="connsiteX354" fmla="*/ 7299960 w 12207240"/>
                <a:gd name="connsiteY354" fmla="*/ 1089660 h 4564380"/>
                <a:gd name="connsiteX355" fmla="*/ 7170420 w 12207240"/>
                <a:gd name="connsiteY355" fmla="*/ 1043940 h 4564380"/>
                <a:gd name="connsiteX356" fmla="*/ 7063740 w 12207240"/>
                <a:gd name="connsiteY356" fmla="*/ 1036320 h 4564380"/>
                <a:gd name="connsiteX357" fmla="*/ 6873240 w 12207240"/>
                <a:gd name="connsiteY357" fmla="*/ 1120140 h 4564380"/>
                <a:gd name="connsiteX358" fmla="*/ 6781800 w 12207240"/>
                <a:gd name="connsiteY358" fmla="*/ 1173480 h 4564380"/>
                <a:gd name="connsiteX359" fmla="*/ 6659880 w 12207240"/>
                <a:gd name="connsiteY359" fmla="*/ 1226820 h 4564380"/>
                <a:gd name="connsiteX360" fmla="*/ 6515100 w 12207240"/>
                <a:gd name="connsiteY360" fmla="*/ 1280160 h 4564380"/>
                <a:gd name="connsiteX361" fmla="*/ 6309360 w 12207240"/>
                <a:gd name="connsiteY361" fmla="*/ 1310640 h 4564380"/>
                <a:gd name="connsiteX362" fmla="*/ 6179820 w 12207240"/>
                <a:gd name="connsiteY362" fmla="*/ 1325880 h 4564380"/>
                <a:gd name="connsiteX363" fmla="*/ 5989320 w 12207240"/>
                <a:gd name="connsiteY363" fmla="*/ 1310640 h 4564380"/>
                <a:gd name="connsiteX364" fmla="*/ 5859780 w 12207240"/>
                <a:gd name="connsiteY364" fmla="*/ 1257300 h 4564380"/>
                <a:gd name="connsiteX365" fmla="*/ 5699760 w 12207240"/>
                <a:gd name="connsiteY365" fmla="*/ 1173480 h 4564380"/>
                <a:gd name="connsiteX366" fmla="*/ 5539740 w 12207240"/>
                <a:gd name="connsiteY366" fmla="*/ 1028700 h 4564380"/>
                <a:gd name="connsiteX367" fmla="*/ 5516880 w 12207240"/>
                <a:gd name="connsiteY367" fmla="*/ 1005840 h 4564380"/>
                <a:gd name="connsiteX368" fmla="*/ 5372100 w 12207240"/>
                <a:gd name="connsiteY368" fmla="*/ 883920 h 4564380"/>
                <a:gd name="connsiteX369" fmla="*/ 5288280 w 12207240"/>
                <a:gd name="connsiteY369" fmla="*/ 815340 h 4564380"/>
                <a:gd name="connsiteX370" fmla="*/ 5181600 w 12207240"/>
                <a:gd name="connsiteY370" fmla="*/ 731520 h 4564380"/>
                <a:gd name="connsiteX371" fmla="*/ 5067300 w 12207240"/>
                <a:gd name="connsiteY371" fmla="*/ 678180 h 4564380"/>
                <a:gd name="connsiteX372" fmla="*/ 4922520 w 12207240"/>
                <a:gd name="connsiteY372" fmla="*/ 655320 h 4564380"/>
                <a:gd name="connsiteX373" fmla="*/ 4693920 w 12207240"/>
                <a:gd name="connsiteY373" fmla="*/ 662940 h 4564380"/>
                <a:gd name="connsiteX374" fmla="*/ 4434840 w 12207240"/>
                <a:gd name="connsiteY374" fmla="*/ 723900 h 4564380"/>
                <a:gd name="connsiteX375" fmla="*/ 4206240 w 12207240"/>
                <a:gd name="connsiteY375" fmla="*/ 815340 h 4564380"/>
                <a:gd name="connsiteX376" fmla="*/ 3931920 w 12207240"/>
                <a:gd name="connsiteY376" fmla="*/ 982980 h 4564380"/>
                <a:gd name="connsiteX377" fmla="*/ 3710940 w 12207240"/>
                <a:gd name="connsiteY377" fmla="*/ 1120140 h 4564380"/>
                <a:gd name="connsiteX378" fmla="*/ 3550920 w 12207240"/>
                <a:gd name="connsiteY378" fmla="*/ 1219200 h 4564380"/>
                <a:gd name="connsiteX379" fmla="*/ 3398520 w 12207240"/>
                <a:gd name="connsiteY379" fmla="*/ 1257300 h 4564380"/>
                <a:gd name="connsiteX380" fmla="*/ 3192780 w 12207240"/>
                <a:gd name="connsiteY380" fmla="*/ 1257300 h 4564380"/>
                <a:gd name="connsiteX381" fmla="*/ 3032760 w 12207240"/>
                <a:gd name="connsiteY381" fmla="*/ 1280160 h 4564380"/>
                <a:gd name="connsiteX382" fmla="*/ 2849880 w 12207240"/>
                <a:gd name="connsiteY382" fmla="*/ 1386840 h 4564380"/>
                <a:gd name="connsiteX383" fmla="*/ 2758440 w 12207240"/>
                <a:gd name="connsiteY383" fmla="*/ 1394460 h 4564380"/>
                <a:gd name="connsiteX384" fmla="*/ 2613660 w 12207240"/>
                <a:gd name="connsiteY384" fmla="*/ 1333500 h 4564380"/>
                <a:gd name="connsiteX385" fmla="*/ 2415540 w 12207240"/>
                <a:gd name="connsiteY385" fmla="*/ 1203960 h 4564380"/>
                <a:gd name="connsiteX386" fmla="*/ 2209800 w 12207240"/>
                <a:gd name="connsiteY386" fmla="*/ 1005840 h 4564380"/>
                <a:gd name="connsiteX387" fmla="*/ 2057400 w 12207240"/>
                <a:gd name="connsiteY387" fmla="*/ 830580 h 4564380"/>
                <a:gd name="connsiteX388" fmla="*/ 1950720 w 12207240"/>
                <a:gd name="connsiteY388" fmla="*/ 754380 h 4564380"/>
                <a:gd name="connsiteX389" fmla="*/ 1813560 w 12207240"/>
                <a:gd name="connsiteY389" fmla="*/ 716280 h 4564380"/>
                <a:gd name="connsiteX390" fmla="*/ 1645920 w 12207240"/>
                <a:gd name="connsiteY390" fmla="*/ 716280 h 4564380"/>
                <a:gd name="connsiteX391" fmla="*/ 1546860 w 12207240"/>
                <a:gd name="connsiteY391" fmla="*/ 655320 h 4564380"/>
                <a:gd name="connsiteX392" fmla="*/ 1463040 w 12207240"/>
                <a:gd name="connsiteY392" fmla="*/ 548640 h 4564380"/>
                <a:gd name="connsiteX393" fmla="*/ 1325880 w 12207240"/>
                <a:gd name="connsiteY393" fmla="*/ 411480 h 4564380"/>
                <a:gd name="connsiteX394" fmla="*/ 1158240 w 12207240"/>
                <a:gd name="connsiteY394" fmla="*/ 236220 h 4564380"/>
                <a:gd name="connsiteX395" fmla="*/ 1036320 w 12207240"/>
                <a:gd name="connsiteY395" fmla="*/ 114300 h 4564380"/>
                <a:gd name="connsiteX396" fmla="*/ 944880 w 12207240"/>
                <a:gd name="connsiteY396" fmla="*/ 30480 h 4564380"/>
                <a:gd name="connsiteX397" fmla="*/ 807720 w 12207240"/>
                <a:gd name="connsiteY397" fmla="*/ 0 h 4564380"/>
                <a:gd name="connsiteX398" fmla="*/ 640080 w 12207240"/>
                <a:gd name="connsiteY398" fmla="*/ 198120 h 4564380"/>
                <a:gd name="connsiteX399" fmla="*/ 502920 w 12207240"/>
                <a:gd name="connsiteY399" fmla="*/ 502920 h 4564380"/>
                <a:gd name="connsiteX400" fmla="*/ 388620 w 12207240"/>
                <a:gd name="connsiteY400" fmla="*/ 792480 h 4564380"/>
                <a:gd name="connsiteX401" fmla="*/ 236220 w 12207240"/>
                <a:gd name="connsiteY401" fmla="*/ 1181100 h 4564380"/>
                <a:gd name="connsiteX402" fmla="*/ 137160 w 12207240"/>
                <a:gd name="connsiteY402" fmla="*/ 1501140 h 4564380"/>
                <a:gd name="connsiteX403" fmla="*/ 60960 w 12207240"/>
                <a:gd name="connsiteY403" fmla="*/ 1737360 h 4564380"/>
                <a:gd name="connsiteX404" fmla="*/ 22860 w 12207240"/>
                <a:gd name="connsiteY404" fmla="*/ 1897380 h 4564380"/>
                <a:gd name="connsiteX405" fmla="*/ 7620 w 12207240"/>
                <a:gd name="connsiteY405" fmla="*/ 2026920 h 4564380"/>
                <a:gd name="connsiteX406" fmla="*/ 0 w 12207240"/>
                <a:gd name="connsiteY406" fmla="*/ 2522220 h 4564380"/>
                <a:gd name="connsiteX0" fmla="*/ 0 w 12207240"/>
                <a:gd name="connsiteY0" fmla="*/ 2522220 h 4566482"/>
                <a:gd name="connsiteX1" fmla="*/ 106680 w 12207240"/>
                <a:gd name="connsiteY1" fmla="*/ 2887980 h 4566482"/>
                <a:gd name="connsiteX2" fmla="*/ 160020 w 12207240"/>
                <a:gd name="connsiteY2" fmla="*/ 3101340 h 4566482"/>
                <a:gd name="connsiteX3" fmla="*/ 190500 w 12207240"/>
                <a:gd name="connsiteY3" fmla="*/ 3261360 h 4566482"/>
                <a:gd name="connsiteX4" fmla="*/ 266700 w 12207240"/>
                <a:gd name="connsiteY4" fmla="*/ 3482340 h 4566482"/>
                <a:gd name="connsiteX5" fmla="*/ 320040 w 12207240"/>
                <a:gd name="connsiteY5" fmla="*/ 3619500 h 4566482"/>
                <a:gd name="connsiteX6" fmla="*/ 373380 w 12207240"/>
                <a:gd name="connsiteY6" fmla="*/ 3710940 h 4566482"/>
                <a:gd name="connsiteX7" fmla="*/ 441960 w 12207240"/>
                <a:gd name="connsiteY7" fmla="*/ 3733800 h 4566482"/>
                <a:gd name="connsiteX8" fmla="*/ 495300 w 12207240"/>
                <a:gd name="connsiteY8" fmla="*/ 3817620 h 4566482"/>
                <a:gd name="connsiteX9" fmla="*/ 556260 w 12207240"/>
                <a:gd name="connsiteY9" fmla="*/ 3909060 h 4566482"/>
                <a:gd name="connsiteX10" fmla="*/ 693420 w 12207240"/>
                <a:gd name="connsiteY10" fmla="*/ 4206240 h 4566482"/>
                <a:gd name="connsiteX11" fmla="*/ 845820 w 12207240"/>
                <a:gd name="connsiteY11" fmla="*/ 4343400 h 4566482"/>
                <a:gd name="connsiteX12" fmla="*/ 1051560 w 12207240"/>
                <a:gd name="connsiteY12" fmla="*/ 4434840 h 4566482"/>
                <a:gd name="connsiteX13" fmla="*/ 1295400 w 12207240"/>
                <a:gd name="connsiteY13" fmla="*/ 4511040 h 4566482"/>
                <a:gd name="connsiteX14" fmla="*/ 1516380 w 12207240"/>
                <a:gd name="connsiteY14" fmla="*/ 4564380 h 4566482"/>
                <a:gd name="connsiteX15" fmla="*/ 1645920 w 12207240"/>
                <a:gd name="connsiteY15" fmla="*/ 4472940 h 4566482"/>
                <a:gd name="connsiteX16" fmla="*/ 1798320 w 12207240"/>
                <a:gd name="connsiteY16" fmla="*/ 4335780 h 4566482"/>
                <a:gd name="connsiteX17" fmla="*/ 1920240 w 12207240"/>
                <a:gd name="connsiteY17" fmla="*/ 4168140 h 4566482"/>
                <a:gd name="connsiteX18" fmla="*/ 2019300 w 12207240"/>
                <a:gd name="connsiteY18" fmla="*/ 4084320 h 4566482"/>
                <a:gd name="connsiteX19" fmla="*/ 2225040 w 12207240"/>
                <a:gd name="connsiteY19" fmla="*/ 4046220 h 4566482"/>
                <a:gd name="connsiteX20" fmla="*/ 2423160 w 12207240"/>
                <a:gd name="connsiteY20" fmla="*/ 3970020 h 4566482"/>
                <a:gd name="connsiteX21" fmla="*/ 2651760 w 12207240"/>
                <a:gd name="connsiteY21" fmla="*/ 3863340 h 4566482"/>
                <a:gd name="connsiteX22" fmla="*/ 2804160 w 12207240"/>
                <a:gd name="connsiteY22" fmla="*/ 3771900 h 4566482"/>
                <a:gd name="connsiteX23" fmla="*/ 2910840 w 12207240"/>
                <a:gd name="connsiteY23" fmla="*/ 3665220 h 4566482"/>
                <a:gd name="connsiteX24" fmla="*/ 3048000 w 12207240"/>
                <a:gd name="connsiteY24" fmla="*/ 3497580 h 4566482"/>
                <a:gd name="connsiteX25" fmla="*/ 3154680 w 12207240"/>
                <a:gd name="connsiteY25" fmla="*/ 3451860 h 4566482"/>
                <a:gd name="connsiteX26" fmla="*/ 3307080 w 12207240"/>
                <a:gd name="connsiteY26" fmla="*/ 3459480 h 4566482"/>
                <a:gd name="connsiteX27" fmla="*/ 3459480 w 12207240"/>
                <a:gd name="connsiteY27" fmla="*/ 3489960 h 4566482"/>
                <a:gd name="connsiteX28" fmla="*/ 3589020 w 12207240"/>
                <a:gd name="connsiteY28" fmla="*/ 3581400 h 4566482"/>
                <a:gd name="connsiteX29" fmla="*/ 3710940 w 12207240"/>
                <a:gd name="connsiteY29" fmla="*/ 3688080 h 4566482"/>
                <a:gd name="connsiteX30" fmla="*/ 3802380 w 12207240"/>
                <a:gd name="connsiteY30" fmla="*/ 3779520 h 4566482"/>
                <a:gd name="connsiteX31" fmla="*/ 3901440 w 12207240"/>
                <a:gd name="connsiteY31" fmla="*/ 3817620 h 4566482"/>
                <a:gd name="connsiteX32" fmla="*/ 4053840 w 12207240"/>
                <a:gd name="connsiteY32" fmla="*/ 3802380 h 4566482"/>
                <a:gd name="connsiteX33" fmla="*/ 4183380 w 12207240"/>
                <a:gd name="connsiteY33" fmla="*/ 3718560 h 4566482"/>
                <a:gd name="connsiteX34" fmla="*/ 4251960 w 12207240"/>
                <a:gd name="connsiteY34" fmla="*/ 3680460 h 4566482"/>
                <a:gd name="connsiteX35" fmla="*/ 4366260 w 12207240"/>
                <a:gd name="connsiteY35" fmla="*/ 3688080 h 4566482"/>
                <a:gd name="connsiteX36" fmla="*/ 4465320 w 12207240"/>
                <a:gd name="connsiteY36" fmla="*/ 3749040 h 4566482"/>
                <a:gd name="connsiteX37" fmla="*/ 4587240 w 12207240"/>
                <a:gd name="connsiteY37" fmla="*/ 3878580 h 4566482"/>
                <a:gd name="connsiteX38" fmla="*/ 4693920 w 12207240"/>
                <a:gd name="connsiteY38" fmla="*/ 3977640 h 4566482"/>
                <a:gd name="connsiteX39" fmla="*/ 4777740 w 12207240"/>
                <a:gd name="connsiteY39" fmla="*/ 4000500 h 4566482"/>
                <a:gd name="connsiteX40" fmla="*/ 4892040 w 12207240"/>
                <a:gd name="connsiteY40" fmla="*/ 3939540 h 4566482"/>
                <a:gd name="connsiteX41" fmla="*/ 4998720 w 12207240"/>
                <a:gd name="connsiteY41" fmla="*/ 3848100 h 4566482"/>
                <a:gd name="connsiteX42" fmla="*/ 5105400 w 12207240"/>
                <a:gd name="connsiteY42" fmla="*/ 3779520 h 4566482"/>
                <a:gd name="connsiteX43" fmla="*/ 5212080 w 12207240"/>
                <a:gd name="connsiteY43" fmla="*/ 3718560 h 4566482"/>
                <a:gd name="connsiteX44" fmla="*/ 5379720 w 12207240"/>
                <a:gd name="connsiteY44" fmla="*/ 3680460 h 4566482"/>
                <a:gd name="connsiteX45" fmla="*/ 5539740 w 12207240"/>
                <a:gd name="connsiteY45" fmla="*/ 3657600 h 4566482"/>
                <a:gd name="connsiteX46" fmla="*/ 5715000 w 12207240"/>
                <a:gd name="connsiteY46" fmla="*/ 3657600 h 4566482"/>
                <a:gd name="connsiteX47" fmla="*/ 5882640 w 12207240"/>
                <a:gd name="connsiteY47" fmla="*/ 3703320 h 4566482"/>
                <a:gd name="connsiteX48" fmla="*/ 6057900 w 12207240"/>
                <a:gd name="connsiteY48" fmla="*/ 3657600 h 4566482"/>
                <a:gd name="connsiteX49" fmla="*/ 6187440 w 12207240"/>
                <a:gd name="connsiteY49" fmla="*/ 3589020 h 4566482"/>
                <a:gd name="connsiteX50" fmla="*/ 6294120 w 12207240"/>
                <a:gd name="connsiteY50" fmla="*/ 3535680 h 4566482"/>
                <a:gd name="connsiteX51" fmla="*/ 6568440 w 12207240"/>
                <a:gd name="connsiteY51" fmla="*/ 3520440 h 4566482"/>
                <a:gd name="connsiteX52" fmla="*/ 6682740 w 12207240"/>
                <a:gd name="connsiteY52" fmla="*/ 3512820 h 4566482"/>
                <a:gd name="connsiteX53" fmla="*/ 6842760 w 12207240"/>
                <a:gd name="connsiteY53" fmla="*/ 3451860 h 4566482"/>
                <a:gd name="connsiteX54" fmla="*/ 7002780 w 12207240"/>
                <a:gd name="connsiteY54" fmla="*/ 3368040 h 4566482"/>
                <a:gd name="connsiteX55" fmla="*/ 7155180 w 12207240"/>
                <a:gd name="connsiteY55" fmla="*/ 3314700 h 4566482"/>
                <a:gd name="connsiteX56" fmla="*/ 7322820 w 12207240"/>
                <a:gd name="connsiteY56" fmla="*/ 3307080 h 4566482"/>
                <a:gd name="connsiteX57" fmla="*/ 7429500 w 12207240"/>
                <a:gd name="connsiteY57" fmla="*/ 3291840 h 4566482"/>
                <a:gd name="connsiteX58" fmla="*/ 7604760 w 12207240"/>
                <a:gd name="connsiteY58" fmla="*/ 3230880 h 4566482"/>
                <a:gd name="connsiteX59" fmla="*/ 7772400 w 12207240"/>
                <a:gd name="connsiteY59" fmla="*/ 3086100 h 4566482"/>
                <a:gd name="connsiteX60" fmla="*/ 7940040 w 12207240"/>
                <a:gd name="connsiteY60" fmla="*/ 3017520 h 4566482"/>
                <a:gd name="connsiteX61" fmla="*/ 8168640 w 12207240"/>
                <a:gd name="connsiteY61" fmla="*/ 3025140 h 4566482"/>
                <a:gd name="connsiteX62" fmla="*/ 8450580 w 12207240"/>
                <a:gd name="connsiteY62" fmla="*/ 3032760 h 4566482"/>
                <a:gd name="connsiteX63" fmla="*/ 8709660 w 12207240"/>
                <a:gd name="connsiteY63" fmla="*/ 3124200 h 4566482"/>
                <a:gd name="connsiteX64" fmla="*/ 8884920 w 12207240"/>
                <a:gd name="connsiteY64" fmla="*/ 3261360 h 4566482"/>
                <a:gd name="connsiteX65" fmla="*/ 8976360 w 12207240"/>
                <a:gd name="connsiteY65" fmla="*/ 3345180 h 4566482"/>
                <a:gd name="connsiteX66" fmla="*/ 9113520 w 12207240"/>
                <a:gd name="connsiteY66" fmla="*/ 3390900 h 4566482"/>
                <a:gd name="connsiteX67" fmla="*/ 9372600 w 12207240"/>
                <a:gd name="connsiteY67" fmla="*/ 3406140 h 4566482"/>
                <a:gd name="connsiteX68" fmla="*/ 9639300 w 12207240"/>
                <a:gd name="connsiteY68" fmla="*/ 3329940 h 4566482"/>
                <a:gd name="connsiteX69" fmla="*/ 9837420 w 12207240"/>
                <a:gd name="connsiteY69" fmla="*/ 3230880 h 4566482"/>
                <a:gd name="connsiteX70" fmla="*/ 10020300 w 12207240"/>
                <a:gd name="connsiteY70" fmla="*/ 3101340 h 4566482"/>
                <a:gd name="connsiteX71" fmla="*/ 10149840 w 12207240"/>
                <a:gd name="connsiteY71" fmla="*/ 3025140 h 4566482"/>
                <a:gd name="connsiteX72" fmla="*/ 10271760 w 12207240"/>
                <a:gd name="connsiteY72" fmla="*/ 3002280 h 4566482"/>
                <a:gd name="connsiteX73" fmla="*/ 10500360 w 12207240"/>
                <a:gd name="connsiteY73" fmla="*/ 3070860 h 4566482"/>
                <a:gd name="connsiteX74" fmla="*/ 10713720 w 12207240"/>
                <a:gd name="connsiteY74" fmla="*/ 3208020 h 4566482"/>
                <a:gd name="connsiteX75" fmla="*/ 10911840 w 12207240"/>
                <a:gd name="connsiteY75" fmla="*/ 3276600 h 4566482"/>
                <a:gd name="connsiteX76" fmla="*/ 11132820 w 12207240"/>
                <a:gd name="connsiteY76" fmla="*/ 3261360 h 4566482"/>
                <a:gd name="connsiteX77" fmla="*/ 11277600 w 12207240"/>
                <a:gd name="connsiteY77" fmla="*/ 3116580 h 4566482"/>
                <a:gd name="connsiteX78" fmla="*/ 11414760 w 12207240"/>
                <a:gd name="connsiteY78" fmla="*/ 3048000 h 4566482"/>
                <a:gd name="connsiteX79" fmla="*/ 11597640 w 12207240"/>
                <a:gd name="connsiteY79" fmla="*/ 3086100 h 4566482"/>
                <a:gd name="connsiteX80" fmla="*/ 11750040 w 12207240"/>
                <a:gd name="connsiteY80" fmla="*/ 3200400 h 4566482"/>
                <a:gd name="connsiteX81" fmla="*/ 11971020 w 12207240"/>
                <a:gd name="connsiteY81" fmla="*/ 3246120 h 4566482"/>
                <a:gd name="connsiteX82" fmla="*/ 12184380 w 12207240"/>
                <a:gd name="connsiteY82" fmla="*/ 3230880 h 4566482"/>
                <a:gd name="connsiteX83" fmla="*/ 12184380 w 12207240"/>
                <a:gd name="connsiteY83" fmla="*/ 3230880 h 4566482"/>
                <a:gd name="connsiteX84" fmla="*/ 12176760 w 12207240"/>
                <a:gd name="connsiteY84" fmla="*/ 2750820 h 4566482"/>
                <a:gd name="connsiteX85" fmla="*/ 11978640 w 12207240"/>
                <a:gd name="connsiteY85" fmla="*/ 2773680 h 4566482"/>
                <a:gd name="connsiteX86" fmla="*/ 11788140 w 12207240"/>
                <a:gd name="connsiteY86" fmla="*/ 2750820 h 4566482"/>
                <a:gd name="connsiteX87" fmla="*/ 11605260 w 12207240"/>
                <a:gd name="connsiteY87" fmla="*/ 2674620 h 4566482"/>
                <a:gd name="connsiteX88" fmla="*/ 11376660 w 12207240"/>
                <a:gd name="connsiteY88" fmla="*/ 2567940 h 4566482"/>
                <a:gd name="connsiteX89" fmla="*/ 11064240 w 12207240"/>
                <a:gd name="connsiteY89" fmla="*/ 2369820 h 4566482"/>
                <a:gd name="connsiteX90" fmla="*/ 10850880 w 12207240"/>
                <a:gd name="connsiteY90" fmla="*/ 2286000 h 4566482"/>
                <a:gd name="connsiteX91" fmla="*/ 10660380 w 12207240"/>
                <a:gd name="connsiteY91" fmla="*/ 2255520 h 4566482"/>
                <a:gd name="connsiteX92" fmla="*/ 10515600 w 12207240"/>
                <a:gd name="connsiteY92" fmla="*/ 2278380 h 4566482"/>
                <a:gd name="connsiteX93" fmla="*/ 10386060 w 12207240"/>
                <a:gd name="connsiteY93" fmla="*/ 2316480 h 4566482"/>
                <a:gd name="connsiteX94" fmla="*/ 10210800 w 12207240"/>
                <a:gd name="connsiteY94" fmla="*/ 2438400 h 4566482"/>
                <a:gd name="connsiteX95" fmla="*/ 10058400 w 12207240"/>
                <a:gd name="connsiteY95" fmla="*/ 2545080 h 4566482"/>
                <a:gd name="connsiteX96" fmla="*/ 9883140 w 12207240"/>
                <a:gd name="connsiteY96" fmla="*/ 2636520 h 4566482"/>
                <a:gd name="connsiteX97" fmla="*/ 9776460 w 12207240"/>
                <a:gd name="connsiteY97" fmla="*/ 2628900 h 4566482"/>
                <a:gd name="connsiteX98" fmla="*/ 9593580 w 12207240"/>
                <a:gd name="connsiteY98" fmla="*/ 2537460 h 4566482"/>
                <a:gd name="connsiteX99" fmla="*/ 9418320 w 12207240"/>
                <a:gd name="connsiteY99" fmla="*/ 2468880 h 4566482"/>
                <a:gd name="connsiteX100" fmla="*/ 9159240 w 12207240"/>
                <a:gd name="connsiteY100" fmla="*/ 2453640 h 4566482"/>
                <a:gd name="connsiteX101" fmla="*/ 8907780 w 12207240"/>
                <a:gd name="connsiteY101" fmla="*/ 2567940 h 4566482"/>
                <a:gd name="connsiteX102" fmla="*/ 8755380 w 12207240"/>
                <a:gd name="connsiteY102" fmla="*/ 2720340 h 4566482"/>
                <a:gd name="connsiteX103" fmla="*/ 8595360 w 12207240"/>
                <a:gd name="connsiteY103" fmla="*/ 2773680 h 4566482"/>
                <a:gd name="connsiteX104" fmla="*/ 8503920 w 12207240"/>
                <a:gd name="connsiteY104" fmla="*/ 2758440 h 4566482"/>
                <a:gd name="connsiteX105" fmla="*/ 8244840 w 12207240"/>
                <a:gd name="connsiteY105" fmla="*/ 2674620 h 4566482"/>
                <a:gd name="connsiteX106" fmla="*/ 8031480 w 12207240"/>
                <a:gd name="connsiteY106" fmla="*/ 2659380 h 4566482"/>
                <a:gd name="connsiteX107" fmla="*/ 7901940 w 12207240"/>
                <a:gd name="connsiteY107" fmla="*/ 2667000 h 4566482"/>
                <a:gd name="connsiteX108" fmla="*/ 7772400 w 12207240"/>
                <a:gd name="connsiteY108" fmla="*/ 2720340 h 4566482"/>
                <a:gd name="connsiteX109" fmla="*/ 7680960 w 12207240"/>
                <a:gd name="connsiteY109" fmla="*/ 2796540 h 4566482"/>
                <a:gd name="connsiteX110" fmla="*/ 7543800 w 12207240"/>
                <a:gd name="connsiteY110" fmla="*/ 2903220 h 4566482"/>
                <a:gd name="connsiteX111" fmla="*/ 7406640 w 12207240"/>
                <a:gd name="connsiteY111" fmla="*/ 2926080 h 4566482"/>
                <a:gd name="connsiteX112" fmla="*/ 7269480 w 12207240"/>
                <a:gd name="connsiteY112" fmla="*/ 2887980 h 4566482"/>
                <a:gd name="connsiteX113" fmla="*/ 7178040 w 12207240"/>
                <a:gd name="connsiteY113" fmla="*/ 2857500 h 4566482"/>
                <a:gd name="connsiteX114" fmla="*/ 7018020 w 12207240"/>
                <a:gd name="connsiteY114" fmla="*/ 2872740 h 4566482"/>
                <a:gd name="connsiteX115" fmla="*/ 6918960 w 12207240"/>
                <a:gd name="connsiteY115" fmla="*/ 2933700 h 4566482"/>
                <a:gd name="connsiteX116" fmla="*/ 6842760 w 12207240"/>
                <a:gd name="connsiteY116" fmla="*/ 2994660 h 4566482"/>
                <a:gd name="connsiteX117" fmla="*/ 6675120 w 12207240"/>
                <a:gd name="connsiteY117" fmla="*/ 3048000 h 4566482"/>
                <a:gd name="connsiteX118" fmla="*/ 6576060 w 12207240"/>
                <a:gd name="connsiteY118" fmla="*/ 3048000 h 4566482"/>
                <a:gd name="connsiteX119" fmla="*/ 6484620 w 12207240"/>
                <a:gd name="connsiteY119" fmla="*/ 3025140 h 4566482"/>
                <a:gd name="connsiteX120" fmla="*/ 6377940 w 12207240"/>
                <a:gd name="connsiteY120" fmla="*/ 3002280 h 4566482"/>
                <a:gd name="connsiteX121" fmla="*/ 6240780 w 12207240"/>
                <a:gd name="connsiteY121" fmla="*/ 3017520 h 4566482"/>
                <a:gd name="connsiteX122" fmla="*/ 6065520 w 12207240"/>
                <a:gd name="connsiteY122" fmla="*/ 3101340 h 4566482"/>
                <a:gd name="connsiteX123" fmla="*/ 5951220 w 12207240"/>
                <a:gd name="connsiteY123" fmla="*/ 3162300 h 4566482"/>
                <a:gd name="connsiteX124" fmla="*/ 5882640 w 12207240"/>
                <a:gd name="connsiteY124" fmla="*/ 3185160 h 4566482"/>
                <a:gd name="connsiteX125" fmla="*/ 5737860 w 12207240"/>
                <a:gd name="connsiteY125" fmla="*/ 3208020 h 4566482"/>
                <a:gd name="connsiteX126" fmla="*/ 5570220 w 12207240"/>
                <a:gd name="connsiteY126" fmla="*/ 3223260 h 4566482"/>
                <a:gd name="connsiteX127" fmla="*/ 5478780 w 12207240"/>
                <a:gd name="connsiteY127" fmla="*/ 3238500 h 4566482"/>
                <a:gd name="connsiteX128" fmla="*/ 5364480 w 12207240"/>
                <a:gd name="connsiteY128" fmla="*/ 3291840 h 4566482"/>
                <a:gd name="connsiteX129" fmla="*/ 5227320 w 12207240"/>
                <a:gd name="connsiteY129" fmla="*/ 3352800 h 4566482"/>
                <a:gd name="connsiteX130" fmla="*/ 5105400 w 12207240"/>
                <a:gd name="connsiteY130" fmla="*/ 3368040 h 4566482"/>
                <a:gd name="connsiteX131" fmla="*/ 4876800 w 12207240"/>
                <a:gd name="connsiteY131" fmla="*/ 3268980 h 4566482"/>
                <a:gd name="connsiteX132" fmla="*/ 4663440 w 12207240"/>
                <a:gd name="connsiteY132" fmla="*/ 3093720 h 4566482"/>
                <a:gd name="connsiteX133" fmla="*/ 4472940 w 12207240"/>
                <a:gd name="connsiteY133" fmla="*/ 2933700 h 4566482"/>
                <a:gd name="connsiteX134" fmla="*/ 4328160 w 12207240"/>
                <a:gd name="connsiteY134" fmla="*/ 2819400 h 4566482"/>
                <a:gd name="connsiteX135" fmla="*/ 4160520 w 12207240"/>
                <a:gd name="connsiteY135" fmla="*/ 2750820 h 4566482"/>
                <a:gd name="connsiteX136" fmla="*/ 3992880 w 12207240"/>
                <a:gd name="connsiteY136" fmla="*/ 2712720 h 4566482"/>
                <a:gd name="connsiteX137" fmla="*/ 3855720 w 12207240"/>
                <a:gd name="connsiteY137" fmla="*/ 2651760 h 4566482"/>
                <a:gd name="connsiteX138" fmla="*/ 3749040 w 12207240"/>
                <a:gd name="connsiteY138" fmla="*/ 2545080 h 4566482"/>
                <a:gd name="connsiteX139" fmla="*/ 3634740 w 12207240"/>
                <a:gd name="connsiteY139" fmla="*/ 2453640 h 4566482"/>
                <a:gd name="connsiteX140" fmla="*/ 3550920 w 12207240"/>
                <a:gd name="connsiteY140" fmla="*/ 2430780 h 4566482"/>
                <a:gd name="connsiteX141" fmla="*/ 3474720 w 12207240"/>
                <a:gd name="connsiteY141" fmla="*/ 2438400 h 4566482"/>
                <a:gd name="connsiteX142" fmla="*/ 3352800 w 12207240"/>
                <a:gd name="connsiteY142" fmla="*/ 2499360 h 4566482"/>
                <a:gd name="connsiteX143" fmla="*/ 3215640 w 12207240"/>
                <a:gd name="connsiteY143" fmla="*/ 2606040 h 4566482"/>
                <a:gd name="connsiteX144" fmla="*/ 3086100 w 12207240"/>
                <a:gd name="connsiteY144" fmla="*/ 2705100 h 4566482"/>
                <a:gd name="connsiteX145" fmla="*/ 2971800 w 12207240"/>
                <a:gd name="connsiteY145" fmla="*/ 2842260 h 4566482"/>
                <a:gd name="connsiteX146" fmla="*/ 2887980 w 12207240"/>
                <a:gd name="connsiteY146" fmla="*/ 2941320 h 4566482"/>
                <a:gd name="connsiteX147" fmla="*/ 2781300 w 12207240"/>
                <a:gd name="connsiteY147" fmla="*/ 2979420 h 4566482"/>
                <a:gd name="connsiteX148" fmla="*/ 2682240 w 12207240"/>
                <a:gd name="connsiteY148" fmla="*/ 2979420 h 4566482"/>
                <a:gd name="connsiteX149" fmla="*/ 2583180 w 12207240"/>
                <a:gd name="connsiteY149" fmla="*/ 2918460 h 4566482"/>
                <a:gd name="connsiteX150" fmla="*/ 2484120 w 12207240"/>
                <a:gd name="connsiteY150" fmla="*/ 2842260 h 4566482"/>
                <a:gd name="connsiteX151" fmla="*/ 2423160 w 12207240"/>
                <a:gd name="connsiteY151" fmla="*/ 2788920 h 4566482"/>
                <a:gd name="connsiteX152" fmla="*/ 2316480 w 12207240"/>
                <a:gd name="connsiteY152" fmla="*/ 2788920 h 4566482"/>
                <a:gd name="connsiteX153" fmla="*/ 2186940 w 12207240"/>
                <a:gd name="connsiteY153" fmla="*/ 2842260 h 4566482"/>
                <a:gd name="connsiteX154" fmla="*/ 2057400 w 12207240"/>
                <a:gd name="connsiteY154" fmla="*/ 2918460 h 4566482"/>
                <a:gd name="connsiteX155" fmla="*/ 1950720 w 12207240"/>
                <a:gd name="connsiteY155" fmla="*/ 2926080 h 4566482"/>
                <a:gd name="connsiteX156" fmla="*/ 1882140 w 12207240"/>
                <a:gd name="connsiteY156" fmla="*/ 2796540 h 4566482"/>
                <a:gd name="connsiteX157" fmla="*/ 1844040 w 12207240"/>
                <a:gd name="connsiteY157" fmla="*/ 2727960 h 4566482"/>
                <a:gd name="connsiteX158" fmla="*/ 1729740 w 12207240"/>
                <a:gd name="connsiteY158" fmla="*/ 2537460 h 4566482"/>
                <a:gd name="connsiteX159" fmla="*/ 1653540 w 12207240"/>
                <a:gd name="connsiteY159" fmla="*/ 2468880 h 4566482"/>
                <a:gd name="connsiteX160" fmla="*/ 1569720 w 12207240"/>
                <a:gd name="connsiteY160" fmla="*/ 2514600 h 4566482"/>
                <a:gd name="connsiteX161" fmla="*/ 1524000 w 12207240"/>
                <a:gd name="connsiteY161" fmla="*/ 2560320 h 4566482"/>
                <a:gd name="connsiteX162" fmla="*/ 1424940 w 12207240"/>
                <a:gd name="connsiteY162" fmla="*/ 2339340 h 4566482"/>
                <a:gd name="connsiteX163" fmla="*/ 1371600 w 12207240"/>
                <a:gd name="connsiteY163" fmla="*/ 2125980 h 4566482"/>
                <a:gd name="connsiteX164" fmla="*/ 1325880 w 12207240"/>
                <a:gd name="connsiteY164" fmla="*/ 1912620 h 4566482"/>
                <a:gd name="connsiteX165" fmla="*/ 1264920 w 12207240"/>
                <a:gd name="connsiteY165" fmla="*/ 1729740 h 4566482"/>
                <a:gd name="connsiteX166" fmla="*/ 1196340 w 12207240"/>
                <a:gd name="connsiteY166" fmla="*/ 1630680 h 4566482"/>
                <a:gd name="connsiteX167" fmla="*/ 1318260 w 12207240"/>
                <a:gd name="connsiteY167" fmla="*/ 1722120 h 4566482"/>
                <a:gd name="connsiteX168" fmla="*/ 1409700 w 12207240"/>
                <a:gd name="connsiteY168" fmla="*/ 1920240 h 4566482"/>
                <a:gd name="connsiteX169" fmla="*/ 1485900 w 12207240"/>
                <a:gd name="connsiteY169" fmla="*/ 2080260 h 4566482"/>
                <a:gd name="connsiteX170" fmla="*/ 1562100 w 12207240"/>
                <a:gd name="connsiteY170" fmla="*/ 2072640 h 4566482"/>
                <a:gd name="connsiteX171" fmla="*/ 1691640 w 12207240"/>
                <a:gd name="connsiteY171" fmla="*/ 2004060 h 4566482"/>
                <a:gd name="connsiteX172" fmla="*/ 1798320 w 12207240"/>
                <a:gd name="connsiteY172" fmla="*/ 1927860 h 4566482"/>
                <a:gd name="connsiteX173" fmla="*/ 1943100 w 12207240"/>
                <a:gd name="connsiteY173" fmla="*/ 1943100 h 4566482"/>
                <a:gd name="connsiteX174" fmla="*/ 2049780 w 12207240"/>
                <a:gd name="connsiteY174" fmla="*/ 1988820 h 4566482"/>
                <a:gd name="connsiteX175" fmla="*/ 2194560 w 12207240"/>
                <a:gd name="connsiteY175" fmla="*/ 2194560 h 4566482"/>
                <a:gd name="connsiteX176" fmla="*/ 2308860 w 12207240"/>
                <a:gd name="connsiteY176" fmla="*/ 2324100 h 4566482"/>
                <a:gd name="connsiteX177" fmla="*/ 2400300 w 12207240"/>
                <a:gd name="connsiteY177" fmla="*/ 2354580 h 4566482"/>
                <a:gd name="connsiteX178" fmla="*/ 2484120 w 12207240"/>
                <a:gd name="connsiteY178" fmla="*/ 2331720 h 4566482"/>
                <a:gd name="connsiteX179" fmla="*/ 2613660 w 12207240"/>
                <a:gd name="connsiteY179" fmla="*/ 2217420 h 4566482"/>
                <a:gd name="connsiteX180" fmla="*/ 2712720 w 12207240"/>
                <a:gd name="connsiteY180" fmla="*/ 2148840 h 4566482"/>
                <a:gd name="connsiteX181" fmla="*/ 2842260 w 12207240"/>
                <a:gd name="connsiteY181" fmla="*/ 2087880 h 4566482"/>
                <a:gd name="connsiteX182" fmla="*/ 3032760 w 12207240"/>
                <a:gd name="connsiteY182" fmla="*/ 2019300 h 4566482"/>
                <a:gd name="connsiteX183" fmla="*/ 3223260 w 12207240"/>
                <a:gd name="connsiteY183" fmla="*/ 1981200 h 4566482"/>
                <a:gd name="connsiteX184" fmla="*/ 3413760 w 12207240"/>
                <a:gd name="connsiteY184" fmla="*/ 2034540 h 4566482"/>
                <a:gd name="connsiteX185" fmla="*/ 3550920 w 12207240"/>
                <a:gd name="connsiteY185" fmla="*/ 2049780 h 4566482"/>
                <a:gd name="connsiteX186" fmla="*/ 3665220 w 12207240"/>
                <a:gd name="connsiteY186" fmla="*/ 1996440 h 4566482"/>
                <a:gd name="connsiteX187" fmla="*/ 3802380 w 12207240"/>
                <a:gd name="connsiteY187" fmla="*/ 1866900 h 4566482"/>
                <a:gd name="connsiteX188" fmla="*/ 3870960 w 12207240"/>
                <a:gd name="connsiteY188" fmla="*/ 1798320 h 4566482"/>
                <a:gd name="connsiteX189" fmla="*/ 3992880 w 12207240"/>
                <a:gd name="connsiteY189" fmla="*/ 1798320 h 4566482"/>
                <a:gd name="connsiteX190" fmla="*/ 4145280 w 12207240"/>
                <a:gd name="connsiteY190" fmla="*/ 1912620 h 4566482"/>
                <a:gd name="connsiteX191" fmla="*/ 4267200 w 12207240"/>
                <a:gd name="connsiteY191" fmla="*/ 1988820 h 4566482"/>
                <a:gd name="connsiteX192" fmla="*/ 4373880 w 12207240"/>
                <a:gd name="connsiteY192" fmla="*/ 2004060 h 4566482"/>
                <a:gd name="connsiteX193" fmla="*/ 4457700 w 12207240"/>
                <a:gd name="connsiteY193" fmla="*/ 2080260 h 4566482"/>
                <a:gd name="connsiteX194" fmla="*/ 4541520 w 12207240"/>
                <a:gd name="connsiteY194" fmla="*/ 2270760 h 4566482"/>
                <a:gd name="connsiteX195" fmla="*/ 4632960 w 12207240"/>
                <a:gd name="connsiteY195" fmla="*/ 2476500 h 4566482"/>
                <a:gd name="connsiteX196" fmla="*/ 4709160 w 12207240"/>
                <a:gd name="connsiteY196" fmla="*/ 2567940 h 4566482"/>
                <a:gd name="connsiteX197" fmla="*/ 4876800 w 12207240"/>
                <a:gd name="connsiteY197" fmla="*/ 2613660 h 4566482"/>
                <a:gd name="connsiteX198" fmla="*/ 5059680 w 12207240"/>
                <a:gd name="connsiteY198" fmla="*/ 2628900 h 4566482"/>
                <a:gd name="connsiteX199" fmla="*/ 5250180 w 12207240"/>
                <a:gd name="connsiteY199" fmla="*/ 2743200 h 4566482"/>
                <a:gd name="connsiteX200" fmla="*/ 5410200 w 12207240"/>
                <a:gd name="connsiteY200" fmla="*/ 2887980 h 4566482"/>
                <a:gd name="connsiteX201" fmla="*/ 5577840 w 12207240"/>
                <a:gd name="connsiteY201" fmla="*/ 2964180 h 4566482"/>
                <a:gd name="connsiteX202" fmla="*/ 5829300 w 12207240"/>
                <a:gd name="connsiteY202" fmla="*/ 2903220 h 4566482"/>
                <a:gd name="connsiteX203" fmla="*/ 6096000 w 12207240"/>
                <a:gd name="connsiteY203" fmla="*/ 2811780 h 4566482"/>
                <a:gd name="connsiteX204" fmla="*/ 6294120 w 12207240"/>
                <a:gd name="connsiteY204" fmla="*/ 2743200 h 4566482"/>
                <a:gd name="connsiteX205" fmla="*/ 6477000 w 12207240"/>
                <a:gd name="connsiteY205" fmla="*/ 2735580 h 4566482"/>
                <a:gd name="connsiteX206" fmla="*/ 6667500 w 12207240"/>
                <a:gd name="connsiteY206" fmla="*/ 2750820 h 4566482"/>
                <a:gd name="connsiteX207" fmla="*/ 6827520 w 12207240"/>
                <a:gd name="connsiteY207" fmla="*/ 2705100 h 4566482"/>
                <a:gd name="connsiteX208" fmla="*/ 6949440 w 12207240"/>
                <a:gd name="connsiteY208" fmla="*/ 2628900 h 4566482"/>
                <a:gd name="connsiteX209" fmla="*/ 7101840 w 12207240"/>
                <a:gd name="connsiteY209" fmla="*/ 2575560 h 4566482"/>
                <a:gd name="connsiteX210" fmla="*/ 7360920 w 12207240"/>
                <a:gd name="connsiteY210" fmla="*/ 2613660 h 4566482"/>
                <a:gd name="connsiteX211" fmla="*/ 7467600 w 12207240"/>
                <a:gd name="connsiteY211" fmla="*/ 2628900 h 4566482"/>
                <a:gd name="connsiteX212" fmla="*/ 7673340 w 12207240"/>
                <a:gd name="connsiteY212" fmla="*/ 2567940 h 4566482"/>
                <a:gd name="connsiteX213" fmla="*/ 7741920 w 12207240"/>
                <a:gd name="connsiteY213" fmla="*/ 2499360 h 4566482"/>
                <a:gd name="connsiteX214" fmla="*/ 7932420 w 12207240"/>
                <a:gd name="connsiteY214" fmla="*/ 2430780 h 4566482"/>
                <a:gd name="connsiteX215" fmla="*/ 8153400 w 12207240"/>
                <a:gd name="connsiteY215" fmla="*/ 2392680 h 4566482"/>
                <a:gd name="connsiteX216" fmla="*/ 8336280 w 12207240"/>
                <a:gd name="connsiteY216" fmla="*/ 2362200 h 4566482"/>
                <a:gd name="connsiteX217" fmla="*/ 8542020 w 12207240"/>
                <a:gd name="connsiteY217" fmla="*/ 2270760 h 4566482"/>
                <a:gd name="connsiteX218" fmla="*/ 8709660 w 12207240"/>
                <a:gd name="connsiteY218" fmla="*/ 2194560 h 4566482"/>
                <a:gd name="connsiteX219" fmla="*/ 8945880 w 12207240"/>
                <a:gd name="connsiteY219" fmla="*/ 2164080 h 4566482"/>
                <a:gd name="connsiteX220" fmla="*/ 9235440 w 12207240"/>
                <a:gd name="connsiteY220" fmla="*/ 2194560 h 4566482"/>
                <a:gd name="connsiteX221" fmla="*/ 9380220 w 12207240"/>
                <a:gd name="connsiteY221" fmla="*/ 2255520 h 4566482"/>
                <a:gd name="connsiteX222" fmla="*/ 9563100 w 12207240"/>
                <a:gd name="connsiteY222" fmla="*/ 2232660 h 4566482"/>
                <a:gd name="connsiteX223" fmla="*/ 9829800 w 12207240"/>
                <a:gd name="connsiteY223" fmla="*/ 2125980 h 4566482"/>
                <a:gd name="connsiteX224" fmla="*/ 10073640 w 12207240"/>
                <a:gd name="connsiteY224" fmla="*/ 2004060 h 4566482"/>
                <a:gd name="connsiteX225" fmla="*/ 10233660 w 12207240"/>
                <a:gd name="connsiteY225" fmla="*/ 1950720 h 4566482"/>
                <a:gd name="connsiteX226" fmla="*/ 10439400 w 12207240"/>
                <a:gd name="connsiteY226" fmla="*/ 1950720 h 4566482"/>
                <a:gd name="connsiteX227" fmla="*/ 10728960 w 12207240"/>
                <a:gd name="connsiteY227" fmla="*/ 2049780 h 4566482"/>
                <a:gd name="connsiteX228" fmla="*/ 10957560 w 12207240"/>
                <a:gd name="connsiteY228" fmla="*/ 2125980 h 4566482"/>
                <a:gd name="connsiteX229" fmla="*/ 11094720 w 12207240"/>
                <a:gd name="connsiteY229" fmla="*/ 2133600 h 4566482"/>
                <a:gd name="connsiteX230" fmla="*/ 11170920 w 12207240"/>
                <a:gd name="connsiteY230" fmla="*/ 2080260 h 4566482"/>
                <a:gd name="connsiteX231" fmla="*/ 11285220 w 12207240"/>
                <a:gd name="connsiteY231" fmla="*/ 2004060 h 4566482"/>
                <a:gd name="connsiteX232" fmla="*/ 11376660 w 12207240"/>
                <a:gd name="connsiteY232" fmla="*/ 1996440 h 4566482"/>
                <a:gd name="connsiteX233" fmla="*/ 11460480 w 12207240"/>
                <a:gd name="connsiteY233" fmla="*/ 2034540 h 4566482"/>
                <a:gd name="connsiteX234" fmla="*/ 11521440 w 12207240"/>
                <a:gd name="connsiteY234" fmla="*/ 2087880 h 4566482"/>
                <a:gd name="connsiteX235" fmla="*/ 11590020 w 12207240"/>
                <a:gd name="connsiteY235" fmla="*/ 2202180 h 4566482"/>
                <a:gd name="connsiteX236" fmla="*/ 11650980 w 12207240"/>
                <a:gd name="connsiteY236" fmla="*/ 2301240 h 4566482"/>
                <a:gd name="connsiteX237" fmla="*/ 11689080 w 12207240"/>
                <a:gd name="connsiteY237" fmla="*/ 2369820 h 4566482"/>
                <a:gd name="connsiteX238" fmla="*/ 11750040 w 12207240"/>
                <a:gd name="connsiteY238" fmla="*/ 2461260 h 4566482"/>
                <a:gd name="connsiteX239" fmla="*/ 11826240 w 12207240"/>
                <a:gd name="connsiteY239" fmla="*/ 2514600 h 4566482"/>
                <a:gd name="connsiteX240" fmla="*/ 11894820 w 12207240"/>
                <a:gd name="connsiteY240" fmla="*/ 2560320 h 4566482"/>
                <a:gd name="connsiteX241" fmla="*/ 12016740 w 12207240"/>
                <a:gd name="connsiteY241" fmla="*/ 2575560 h 4566482"/>
                <a:gd name="connsiteX242" fmla="*/ 12085320 w 12207240"/>
                <a:gd name="connsiteY242" fmla="*/ 2567940 h 4566482"/>
                <a:gd name="connsiteX243" fmla="*/ 12184380 w 12207240"/>
                <a:gd name="connsiteY243" fmla="*/ 2552700 h 4566482"/>
                <a:gd name="connsiteX244" fmla="*/ 12207240 w 12207240"/>
                <a:gd name="connsiteY244" fmla="*/ 2545080 h 4566482"/>
                <a:gd name="connsiteX245" fmla="*/ 12207240 w 12207240"/>
                <a:gd name="connsiteY245" fmla="*/ 2202180 h 4566482"/>
                <a:gd name="connsiteX246" fmla="*/ 12024360 w 12207240"/>
                <a:gd name="connsiteY246" fmla="*/ 2255520 h 4566482"/>
                <a:gd name="connsiteX247" fmla="*/ 11871960 w 12207240"/>
                <a:gd name="connsiteY247" fmla="*/ 2240280 h 4566482"/>
                <a:gd name="connsiteX248" fmla="*/ 11742420 w 12207240"/>
                <a:gd name="connsiteY248" fmla="*/ 2148840 h 4566482"/>
                <a:gd name="connsiteX249" fmla="*/ 11612880 w 12207240"/>
                <a:gd name="connsiteY249" fmla="*/ 1973580 h 4566482"/>
                <a:gd name="connsiteX250" fmla="*/ 11536680 w 12207240"/>
                <a:gd name="connsiteY250" fmla="*/ 1836420 h 4566482"/>
                <a:gd name="connsiteX251" fmla="*/ 11506200 w 12207240"/>
                <a:gd name="connsiteY251" fmla="*/ 1760220 h 4566482"/>
                <a:gd name="connsiteX252" fmla="*/ 11407140 w 12207240"/>
                <a:gd name="connsiteY252" fmla="*/ 1668780 h 4566482"/>
                <a:gd name="connsiteX253" fmla="*/ 11292840 w 12207240"/>
                <a:gd name="connsiteY253" fmla="*/ 1615440 h 4566482"/>
                <a:gd name="connsiteX254" fmla="*/ 11094720 w 12207240"/>
                <a:gd name="connsiteY254" fmla="*/ 1584960 h 4566482"/>
                <a:gd name="connsiteX255" fmla="*/ 10934700 w 12207240"/>
                <a:gd name="connsiteY255" fmla="*/ 1539240 h 4566482"/>
                <a:gd name="connsiteX256" fmla="*/ 10767060 w 12207240"/>
                <a:gd name="connsiteY256" fmla="*/ 1493520 h 4566482"/>
                <a:gd name="connsiteX257" fmla="*/ 10530840 w 12207240"/>
                <a:gd name="connsiteY257" fmla="*/ 1478280 h 4566482"/>
                <a:gd name="connsiteX258" fmla="*/ 10370820 w 12207240"/>
                <a:gd name="connsiteY258" fmla="*/ 1516380 h 4566482"/>
                <a:gd name="connsiteX259" fmla="*/ 10073640 w 12207240"/>
                <a:gd name="connsiteY259" fmla="*/ 1630680 h 4566482"/>
                <a:gd name="connsiteX260" fmla="*/ 9966960 w 12207240"/>
                <a:gd name="connsiteY260" fmla="*/ 1706880 h 4566482"/>
                <a:gd name="connsiteX261" fmla="*/ 9776460 w 12207240"/>
                <a:gd name="connsiteY261" fmla="*/ 1737360 h 4566482"/>
                <a:gd name="connsiteX262" fmla="*/ 9608820 w 12207240"/>
                <a:gd name="connsiteY262" fmla="*/ 1668780 h 4566482"/>
                <a:gd name="connsiteX263" fmla="*/ 9509760 w 12207240"/>
                <a:gd name="connsiteY263" fmla="*/ 1630680 h 4566482"/>
                <a:gd name="connsiteX264" fmla="*/ 9433560 w 12207240"/>
                <a:gd name="connsiteY264" fmla="*/ 1607820 h 4566482"/>
                <a:gd name="connsiteX265" fmla="*/ 9182100 w 12207240"/>
                <a:gd name="connsiteY265" fmla="*/ 1554480 h 4566482"/>
                <a:gd name="connsiteX266" fmla="*/ 8869680 w 12207240"/>
                <a:gd name="connsiteY266" fmla="*/ 1516380 h 4566482"/>
                <a:gd name="connsiteX267" fmla="*/ 8724900 w 12207240"/>
                <a:gd name="connsiteY267" fmla="*/ 1501140 h 4566482"/>
                <a:gd name="connsiteX268" fmla="*/ 8633460 w 12207240"/>
                <a:gd name="connsiteY268" fmla="*/ 1524000 h 4566482"/>
                <a:gd name="connsiteX269" fmla="*/ 8450580 w 12207240"/>
                <a:gd name="connsiteY269" fmla="*/ 1600200 h 4566482"/>
                <a:gd name="connsiteX270" fmla="*/ 8290560 w 12207240"/>
                <a:gd name="connsiteY270" fmla="*/ 1661160 h 4566482"/>
                <a:gd name="connsiteX271" fmla="*/ 8130540 w 12207240"/>
                <a:gd name="connsiteY271" fmla="*/ 1645920 h 4566482"/>
                <a:gd name="connsiteX272" fmla="*/ 8008620 w 12207240"/>
                <a:gd name="connsiteY272" fmla="*/ 1600200 h 4566482"/>
                <a:gd name="connsiteX273" fmla="*/ 7901940 w 12207240"/>
                <a:gd name="connsiteY273" fmla="*/ 1584960 h 4566482"/>
                <a:gd name="connsiteX274" fmla="*/ 7795260 w 12207240"/>
                <a:gd name="connsiteY274" fmla="*/ 1615440 h 4566482"/>
                <a:gd name="connsiteX275" fmla="*/ 7703820 w 12207240"/>
                <a:gd name="connsiteY275" fmla="*/ 1668780 h 4566482"/>
                <a:gd name="connsiteX276" fmla="*/ 7620000 w 12207240"/>
                <a:gd name="connsiteY276" fmla="*/ 1714500 h 4566482"/>
                <a:gd name="connsiteX277" fmla="*/ 7574280 w 12207240"/>
                <a:gd name="connsiteY277" fmla="*/ 1744980 h 4566482"/>
                <a:gd name="connsiteX278" fmla="*/ 7467600 w 12207240"/>
                <a:gd name="connsiteY278" fmla="*/ 1805940 h 4566482"/>
                <a:gd name="connsiteX279" fmla="*/ 7117080 w 12207240"/>
                <a:gd name="connsiteY279" fmla="*/ 1813560 h 4566482"/>
                <a:gd name="connsiteX280" fmla="*/ 6934200 w 12207240"/>
                <a:gd name="connsiteY280" fmla="*/ 1882140 h 4566482"/>
                <a:gd name="connsiteX281" fmla="*/ 6743700 w 12207240"/>
                <a:gd name="connsiteY281" fmla="*/ 1950720 h 4566482"/>
                <a:gd name="connsiteX282" fmla="*/ 6576060 w 12207240"/>
                <a:gd name="connsiteY282" fmla="*/ 1973580 h 4566482"/>
                <a:gd name="connsiteX283" fmla="*/ 6332220 w 12207240"/>
                <a:gd name="connsiteY283" fmla="*/ 1935480 h 4566482"/>
                <a:gd name="connsiteX284" fmla="*/ 6225540 w 12207240"/>
                <a:gd name="connsiteY284" fmla="*/ 1981200 h 4566482"/>
                <a:gd name="connsiteX285" fmla="*/ 6103620 w 12207240"/>
                <a:gd name="connsiteY285" fmla="*/ 2034540 h 4566482"/>
                <a:gd name="connsiteX286" fmla="*/ 5935980 w 12207240"/>
                <a:gd name="connsiteY286" fmla="*/ 2080260 h 4566482"/>
                <a:gd name="connsiteX287" fmla="*/ 5791200 w 12207240"/>
                <a:gd name="connsiteY287" fmla="*/ 2057400 h 4566482"/>
                <a:gd name="connsiteX288" fmla="*/ 5654040 w 12207240"/>
                <a:gd name="connsiteY288" fmla="*/ 2026920 h 4566482"/>
                <a:gd name="connsiteX289" fmla="*/ 5547360 w 12207240"/>
                <a:gd name="connsiteY289" fmla="*/ 2019300 h 4566482"/>
                <a:gd name="connsiteX290" fmla="*/ 5433060 w 12207240"/>
                <a:gd name="connsiteY290" fmla="*/ 1988820 h 4566482"/>
                <a:gd name="connsiteX291" fmla="*/ 5364480 w 12207240"/>
                <a:gd name="connsiteY291" fmla="*/ 1859280 h 4566482"/>
                <a:gd name="connsiteX292" fmla="*/ 5326380 w 12207240"/>
                <a:gd name="connsiteY292" fmla="*/ 1722120 h 4566482"/>
                <a:gd name="connsiteX293" fmla="*/ 5219700 w 12207240"/>
                <a:gd name="connsiteY293" fmla="*/ 1562100 h 4566482"/>
                <a:gd name="connsiteX294" fmla="*/ 5173980 w 12207240"/>
                <a:gd name="connsiteY294" fmla="*/ 1493520 h 4566482"/>
                <a:gd name="connsiteX295" fmla="*/ 5257800 w 12207240"/>
                <a:gd name="connsiteY295" fmla="*/ 1546860 h 4566482"/>
                <a:gd name="connsiteX296" fmla="*/ 5334000 w 12207240"/>
                <a:gd name="connsiteY296" fmla="*/ 1668780 h 4566482"/>
                <a:gd name="connsiteX297" fmla="*/ 5410200 w 12207240"/>
                <a:gd name="connsiteY297" fmla="*/ 1752600 h 4566482"/>
                <a:gd name="connsiteX298" fmla="*/ 5486400 w 12207240"/>
                <a:gd name="connsiteY298" fmla="*/ 1798320 h 4566482"/>
                <a:gd name="connsiteX299" fmla="*/ 5562600 w 12207240"/>
                <a:gd name="connsiteY299" fmla="*/ 1783080 h 4566482"/>
                <a:gd name="connsiteX300" fmla="*/ 5623560 w 12207240"/>
                <a:gd name="connsiteY300" fmla="*/ 1729740 h 4566482"/>
                <a:gd name="connsiteX301" fmla="*/ 5707380 w 12207240"/>
                <a:gd name="connsiteY301" fmla="*/ 1661160 h 4566482"/>
                <a:gd name="connsiteX302" fmla="*/ 5760720 w 12207240"/>
                <a:gd name="connsiteY302" fmla="*/ 1615440 h 4566482"/>
                <a:gd name="connsiteX303" fmla="*/ 5798820 w 12207240"/>
                <a:gd name="connsiteY303" fmla="*/ 1584960 h 4566482"/>
                <a:gd name="connsiteX304" fmla="*/ 5852160 w 12207240"/>
                <a:gd name="connsiteY304" fmla="*/ 1554480 h 4566482"/>
                <a:gd name="connsiteX305" fmla="*/ 5920740 w 12207240"/>
                <a:gd name="connsiteY305" fmla="*/ 1524000 h 4566482"/>
                <a:gd name="connsiteX306" fmla="*/ 5981700 w 12207240"/>
                <a:gd name="connsiteY306" fmla="*/ 1524000 h 4566482"/>
                <a:gd name="connsiteX307" fmla="*/ 6073140 w 12207240"/>
                <a:gd name="connsiteY307" fmla="*/ 1539240 h 4566482"/>
                <a:gd name="connsiteX308" fmla="*/ 6195060 w 12207240"/>
                <a:gd name="connsiteY308" fmla="*/ 1554480 h 4566482"/>
                <a:gd name="connsiteX309" fmla="*/ 6271260 w 12207240"/>
                <a:gd name="connsiteY309" fmla="*/ 1584960 h 4566482"/>
                <a:gd name="connsiteX310" fmla="*/ 6370320 w 12207240"/>
                <a:gd name="connsiteY310" fmla="*/ 1615440 h 4566482"/>
                <a:gd name="connsiteX311" fmla="*/ 6477000 w 12207240"/>
                <a:gd name="connsiteY311" fmla="*/ 1661160 h 4566482"/>
                <a:gd name="connsiteX312" fmla="*/ 6591300 w 12207240"/>
                <a:gd name="connsiteY312" fmla="*/ 1691640 h 4566482"/>
                <a:gd name="connsiteX313" fmla="*/ 6675120 w 12207240"/>
                <a:gd name="connsiteY313" fmla="*/ 1691640 h 4566482"/>
                <a:gd name="connsiteX314" fmla="*/ 6766560 w 12207240"/>
                <a:gd name="connsiteY314" fmla="*/ 1684020 h 4566482"/>
                <a:gd name="connsiteX315" fmla="*/ 6880860 w 12207240"/>
                <a:gd name="connsiteY315" fmla="*/ 1645920 h 4566482"/>
                <a:gd name="connsiteX316" fmla="*/ 6941820 w 12207240"/>
                <a:gd name="connsiteY316" fmla="*/ 1584960 h 4566482"/>
                <a:gd name="connsiteX317" fmla="*/ 7033260 w 12207240"/>
                <a:gd name="connsiteY317" fmla="*/ 1539240 h 4566482"/>
                <a:gd name="connsiteX318" fmla="*/ 7086600 w 12207240"/>
                <a:gd name="connsiteY318" fmla="*/ 1524000 h 4566482"/>
                <a:gd name="connsiteX319" fmla="*/ 7185660 w 12207240"/>
                <a:gd name="connsiteY319" fmla="*/ 1501140 h 4566482"/>
                <a:gd name="connsiteX320" fmla="*/ 7345680 w 12207240"/>
                <a:gd name="connsiteY320" fmla="*/ 1455420 h 4566482"/>
                <a:gd name="connsiteX321" fmla="*/ 7513320 w 12207240"/>
                <a:gd name="connsiteY321" fmla="*/ 1432560 h 4566482"/>
                <a:gd name="connsiteX322" fmla="*/ 7696200 w 12207240"/>
                <a:gd name="connsiteY322" fmla="*/ 1402080 h 4566482"/>
                <a:gd name="connsiteX323" fmla="*/ 7871460 w 12207240"/>
                <a:gd name="connsiteY323" fmla="*/ 1356360 h 4566482"/>
                <a:gd name="connsiteX324" fmla="*/ 8214360 w 12207240"/>
                <a:gd name="connsiteY324" fmla="*/ 1310640 h 4566482"/>
                <a:gd name="connsiteX325" fmla="*/ 8412480 w 12207240"/>
                <a:gd name="connsiteY325" fmla="*/ 1280160 h 4566482"/>
                <a:gd name="connsiteX326" fmla="*/ 8747760 w 12207240"/>
                <a:gd name="connsiteY326" fmla="*/ 1242060 h 4566482"/>
                <a:gd name="connsiteX327" fmla="*/ 8976360 w 12207240"/>
                <a:gd name="connsiteY327" fmla="*/ 1211580 h 4566482"/>
                <a:gd name="connsiteX328" fmla="*/ 9144000 w 12207240"/>
                <a:gd name="connsiteY328" fmla="*/ 1249680 h 4566482"/>
                <a:gd name="connsiteX329" fmla="*/ 9326880 w 12207240"/>
                <a:gd name="connsiteY329" fmla="*/ 1310640 h 4566482"/>
                <a:gd name="connsiteX330" fmla="*/ 9525000 w 12207240"/>
                <a:gd name="connsiteY330" fmla="*/ 1386840 h 4566482"/>
                <a:gd name="connsiteX331" fmla="*/ 9707880 w 12207240"/>
                <a:gd name="connsiteY331" fmla="*/ 1394460 h 4566482"/>
                <a:gd name="connsiteX332" fmla="*/ 9936480 w 12207240"/>
                <a:gd name="connsiteY332" fmla="*/ 1356360 h 4566482"/>
                <a:gd name="connsiteX333" fmla="*/ 10172700 w 12207240"/>
                <a:gd name="connsiteY333" fmla="*/ 1303020 h 4566482"/>
                <a:gd name="connsiteX334" fmla="*/ 10393680 w 12207240"/>
                <a:gd name="connsiteY334" fmla="*/ 1226820 h 4566482"/>
                <a:gd name="connsiteX335" fmla="*/ 10668000 w 12207240"/>
                <a:gd name="connsiteY335" fmla="*/ 1181100 h 4566482"/>
                <a:gd name="connsiteX336" fmla="*/ 10858500 w 12207240"/>
                <a:gd name="connsiteY336" fmla="*/ 1188720 h 4566482"/>
                <a:gd name="connsiteX337" fmla="*/ 10576560 w 12207240"/>
                <a:gd name="connsiteY337" fmla="*/ 1181100 h 4566482"/>
                <a:gd name="connsiteX338" fmla="*/ 10393680 w 12207240"/>
                <a:gd name="connsiteY338" fmla="*/ 1135380 h 4566482"/>
                <a:gd name="connsiteX339" fmla="*/ 10279380 w 12207240"/>
                <a:gd name="connsiteY339" fmla="*/ 1112520 h 4566482"/>
                <a:gd name="connsiteX340" fmla="*/ 10180320 w 12207240"/>
                <a:gd name="connsiteY340" fmla="*/ 1120140 h 4566482"/>
                <a:gd name="connsiteX341" fmla="*/ 10020300 w 12207240"/>
                <a:gd name="connsiteY341" fmla="*/ 1181100 h 4566482"/>
                <a:gd name="connsiteX342" fmla="*/ 9776460 w 12207240"/>
                <a:gd name="connsiteY342" fmla="*/ 1242060 h 4566482"/>
                <a:gd name="connsiteX343" fmla="*/ 9494520 w 12207240"/>
                <a:gd name="connsiteY343" fmla="*/ 1257300 h 4566482"/>
                <a:gd name="connsiteX344" fmla="*/ 9243060 w 12207240"/>
                <a:gd name="connsiteY344" fmla="*/ 1181100 h 4566482"/>
                <a:gd name="connsiteX345" fmla="*/ 8991600 w 12207240"/>
                <a:gd name="connsiteY345" fmla="*/ 1104900 h 4566482"/>
                <a:gd name="connsiteX346" fmla="*/ 8724900 w 12207240"/>
                <a:gd name="connsiteY346" fmla="*/ 1082040 h 4566482"/>
                <a:gd name="connsiteX347" fmla="*/ 8458200 w 12207240"/>
                <a:gd name="connsiteY347" fmla="*/ 1112520 h 4566482"/>
                <a:gd name="connsiteX348" fmla="*/ 8290560 w 12207240"/>
                <a:gd name="connsiteY348" fmla="*/ 1135380 h 4566482"/>
                <a:gd name="connsiteX349" fmla="*/ 8130540 w 12207240"/>
                <a:gd name="connsiteY349" fmla="*/ 1112520 h 4566482"/>
                <a:gd name="connsiteX350" fmla="*/ 7917180 w 12207240"/>
                <a:gd name="connsiteY350" fmla="*/ 1066800 h 4566482"/>
                <a:gd name="connsiteX351" fmla="*/ 7696200 w 12207240"/>
                <a:gd name="connsiteY351" fmla="*/ 1097280 h 4566482"/>
                <a:gd name="connsiteX352" fmla="*/ 7581900 w 12207240"/>
                <a:gd name="connsiteY352" fmla="*/ 1127760 h 4566482"/>
                <a:gd name="connsiteX353" fmla="*/ 7475220 w 12207240"/>
                <a:gd name="connsiteY353" fmla="*/ 1143000 h 4566482"/>
                <a:gd name="connsiteX354" fmla="*/ 7299960 w 12207240"/>
                <a:gd name="connsiteY354" fmla="*/ 1089660 h 4566482"/>
                <a:gd name="connsiteX355" fmla="*/ 7170420 w 12207240"/>
                <a:gd name="connsiteY355" fmla="*/ 1043940 h 4566482"/>
                <a:gd name="connsiteX356" fmla="*/ 7063740 w 12207240"/>
                <a:gd name="connsiteY356" fmla="*/ 1036320 h 4566482"/>
                <a:gd name="connsiteX357" fmla="*/ 6873240 w 12207240"/>
                <a:gd name="connsiteY357" fmla="*/ 1120140 h 4566482"/>
                <a:gd name="connsiteX358" fmla="*/ 6781800 w 12207240"/>
                <a:gd name="connsiteY358" fmla="*/ 1173480 h 4566482"/>
                <a:gd name="connsiteX359" fmla="*/ 6659880 w 12207240"/>
                <a:gd name="connsiteY359" fmla="*/ 1226820 h 4566482"/>
                <a:gd name="connsiteX360" fmla="*/ 6515100 w 12207240"/>
                <a:gd name="connsiteY360" fmla="*/ 1280160 h 4566482"/>
                <a:gd name="connsiteX361" fmla="*/ 6309360 w 12207240"/>
                <a:gd name="connsiteY361" fmla="*/ 1310640 h 4566482"/>
                <a:gd name="connsiteX362" fmla="*/ 6179820 w 12207240"/>
                <a:gd name="connsiteY362" fmla="*/ 1325880 h 4566482"/>
                <a:gd name="connsiteX363" fmla="*/ 5989320 w 12207240"/>
                <a:gd name="connsiteY363" fmla="*/ 1310640 h 4566482"/>
                <a:gd name="connsiteX364" fmla="*/ 5859780 w 12207240"/>
                <a:gd name="connsiteY364" fmla="*/ 1257300 h 4566482"/>
                <a:gd name="connsiteX365" fmla="*/ 5699760 w 12207240"/>
                <a:gd name="connsiteY365" fmla="*/ 1173480 h 4566482"/>
                <a:gd name="connsiteX366" fmla="*/ 5539740 w 12207240"/>
                <a:gd name="connsiteY366" fmla="*/ 1028700 h 4566482"/>
                <a:gd name="connsiteX367" fmla="*/ 5516880 w 12207240"/>
                <a:gd name="connsiteY367" fmla="*/ 1005840 h 4566482"/>
                <a:gd name="connsiteX368" fmla="*/ 5372100 w 12207240"/>
                <a:gd name="connsiteY368" fmla="*/ 883920 h 4566482"/>
                <a:gd name="connsiteX369" fmla="*/ 5288280 w 12207240"/>
                <a:gd name="connsiteY369" fmla="*/ 815340 h 4566482"/>
                <a:gd name="connsiteX370" fmla="*/ 5181600 w 12207240"/>
                <a:gd name="connsiteY370" fmla="*/ 731520 h 4566482"/>
                <a:gd name="connsiteX371" fmla="*/ 5067300 w 12207240"/>
                <a:gd name="connsiteY371" fmla="*/ 678180 h 4566482"/>
                <a:gd name="connsiteX372" fmla="*/ 4922520 w 12207240"/>
                <a:gd name="connsiteY372" fmla="*/ 655320 h 4566482"/>
                <a:gd name="connsiteX373" fmla="*/ 4693920 w 12207240"/>
                <a:gd name="connsiteY373" fmla="*/ 662940 h 4566482"/>
                <a:gd name="connsiteX374" fmla="*/ 4434840 w 12207240"/>
                <a:gd name="connsiteY374" fmla="*/ 723900 h 4566482"/>
                <a:gd name="connsiteX375" fmla="*/ 4206240 w 12207240"/>
                <a:gd name="connsiteY375" fmla="*/ 815340 h 4566482"/>
                <a:gd name="connsiteX376" fmla="*/ 3931920 w 12207240"/>
                <a:gd name="connsiteY376" fmla="*/ 982980 h 4566482"/>
                <a:gd name="connsiteX377" fmla="*/ 3710940 w 12207240"/>
                <a:gd name="connsiteY377" fmla="*/ 1120140 h 4566482"/>
                <a:gd name="connsiteX378" fmla="*/ 3550920 w 12207240"/>
                <a:gd name="connsiteY378" fmla="*/ 1219200 h 4566482"/>
                <a:gd name="connsiteX379" fmla="*/ 3398520 w 12207240"/>
                <a:gd name="connsiteY379" fmla="*/ 1257300 h 4566482"/>
                <a:gd name="connsiteX380" fmla="*/ 3192780 w 12207240"/>
                <a:gd name="connsiteY380" fmla="*/ 1257300 h 4566482"/>
                <a:gd name="connsiteX381" fmla="*/ 3032760 w 12207240"/>
                <a:gd name="connsiteY381" fmla="*/ 1280160 h 4566482"/>
                <a:gd name="connsiteX382" fmla="*/ 2849880 w 12207240"/>
                <a:gd name="connsiteY382" fmla="*/ 1386840 h 4566482"/>
                <a:gd name="connsiteX383" fmla="*/ 2758440 w 12207240"/>
                <a:gd name="connsiteY383" fmla="*/ 1394460 h 4566482"/>
                <a:gd name="connsiteX384" fmla="*/ 2613660 w 12207240"/>
                <a:gd name="connsiteY384" fmla="*/ 1333500 h 4566482"/>
                <a:gd name="connsiteX385" fmla="*/ 2415540 w 12207240"/>
                <a:gd name="connsiteY385" fmla="*/ 1203960 h 4566482"/>
                <a:gd name="connsiteX386" fmla="*/ 2209800 w 12207240"/>
                <a:gd name="connsiteY386" fmla="*/ 1005840 h 4566482"/>
                <a:gd name="connsiteX387" fmla="*/ 2057400 w 12207240"/>
                <a:gd name="connsiteY387" fmla="*/ 830580 h 4566482"/>
                <a:gd name="connsiteX388" fmla="*/ 1950720 w 12207240"/>
                <a:gd name="connsiteY388" fmla="*/ 754380 h 4566482"/>
                <a:gd name="connsiteX389" fmla="*/ 1813560 w 12207240"/>
                <a:gd name="connsiteY389" fmla="*/ 716280 h 4566482"/>
                <a:gd name="connsiteX390" fmla="*/ 1645920 w 12207240"/>
                <a:gd name="connsiteY390" fmla="*/ 716280 h 4566482"/>
                <a:gd name="connsiteX391" fmla="*/ 1546860 w 12207240"/>
                <a:gd name="connsiteY391" fmla="*/ 655320 h 4566482"/>
                <a:gd name="connsiteX392" fmla="*/ 1463040 w 12207240"/>
                <a:gd name="connsiteY392" fmla="*/ 548640 h 4566482"/>
                <a:gd name="connsiteX393" fmla="*/ 1325880 w 12207240"/>
                <a:gd name="connsiteY393" fmla="*/ 411480 h 4566482"/>
                <a:gd name="connsiteX394" fmla="*/ 1158240 w 12207240"/>
                <a:gd name="connsiteY394" fmla="*/ 236220 h 4566482"/>
                <a:gd name="connsiteX395" fmla="*/ 1036320 w 12207240"/>
                <a:gd name="connsiteY395" fmla="*/ 114300 h 4566482"/>
                <a:gd name="connsiteX396" fmla="*/ 944880 w 12207240"/>
                <a:gd name="connsiteY396" fmla="*/ 30480 h 4566482"/>
                <a:gd name="connsiteX397" fmla="*/ 807720 w 12207240"/>
                <a:gd name="connsiteY397" fmla="*/ 0 h 4566482"/>
                <a:gd name="connsiteX398" fmla="*/ 640080 w 12207240"/>
                <a:gd name="connsiteY398" fmla="*/ 198120 h 4566482"/>
                <a:gd name="connsiteX399" fmla="*/ 502920 w 12207240"/>
                <a:gd name="connsiteY399" fmla="*/ 502920 h 4566482"/>
                <a:gd name="connsiteX400" fmla="*/ 388620 w 12207240"/>
                <a:gd name="connsiteY400" fmla="*/ 792480 h 4566482"/>
                <a:gd name="connsiteX401" fmla="*/ 236220 w 12207240"/>
                <a:gd name="connsiteY401" fmla="*/ 1181100 h 4566482"/>
                <a:gd name="connsiteX402" fmla="*/ 137160 w 12207240"/>
                <a:gd name="connsiteY402" fmla="*/ 1501140 h 4566482"/>
                <a:gd name="connsiteX403" fmla="*/ 60960 w 12207240"/>
                <a:gd name="connsiteY403" fmla="*/ 1737360 h 4566482"/>
                <a:gd name="connsiteX404" fmla="*/ 22860 w 12207240"/>
                <a:gd name="connsiteY404" fmla="*/ 1897380 h 4566482"/>
                <a:gd name="connsiteX405" fmla="*/ 7620 w 12207240"/>
                <a:gd name="connsiteY405" fmla="*/ 2026920 h 4566482"/>
                <a:gd name="connsiteX406" fmla="*/ 0 w 12207240"/>
                <a:gd name="connsiteY406" fmla="*/ 2522220 h 4566482"/>
                <a:gd name="connsiteX0" fmla="*/ 0 w 12207240"/>
                <a:gd name="connsiteY0" fmla="*/ 2522220 h 4564815"/>
                <a:gd name="connsiteX1" fmla="*/ 106680 w 12207240"/>
                <a:gd name="connsiteY1" fmla="*/ 2887980 h 4564815"/>
                <a:gd name="connsiteX2" fmla="*/ 160020 w 12207240"/>
                <a:gd name="connsiteY2" fmla="*/ 3101340 h 4564815"/>
                <a:gd name="connsiteX3" fmla="*/ 190500 w 12207240"/>
                <a:gd name="connsiteY3" fmla="*/ 3261360 h 4564815"/>
                <a:gd name="connsiteX4" fmla="*/ 266700 w 12207240"/>
                <a:gd name="connsiteY4" fmla="*/ 3482340 h 4564815"/>
                <a:gd name="connsiteX5" fmla="*/ 320040 w 12207240"/>
                <a:gd name="connsiteY5" fmla="*/ 3619500 h 4564815"/>
                <a:gd name="connsiteX6" fmla="*/ 373380 w 12207240"/>
                <a:gd name="connsiteY6" fmla="*/ 3710940 h 4564815"/>
                <a:gd name="connsiteX7" fmla="*/ 441960 w 12207240"/>
                <a:gd name="connsiteY7" fmla="*/ 3733800 h 4564815"/>
                <a:gd name="connsiteX8" fmla="*/ 495300 w 12207240"/>
                <a:gd name="connsiteY8" fmla="*/ 3817620 h 4564815"/>
                <a:gd name="connsiteX9" fmla="*/ 556260 w 12207240"/>
                <a:gd name="connsiteY9" fmla="*/ 3909060 h 4564815"/>
                <a:gd name="connsiteX10" fmla="*/ 693420 w 12207240"/>
                <a:gd name="connsiteY10" fmla="*/ 4206240 h 4564815"/>
                <a:gd name="connsiteX11" fmla="*/ 845820 w 12207240"/>
                <a:gd name="connsiteY11" fmla="*/ 4343400 h 4564815"/>
                <a:gd name="connsiteX12" fmla="*/ 1051560 w 12207240"/>
                <a:gd name="connsiteY12" fmla="*/ 4434840 h 4564815"/>
                <a:gd name="connsiteX13" fmla="*/ 1295400 w 12207240"/>
                <a:gd name="connsiteY13" fmla="*/ 4511040 h 4564815"/>
                <a:gd name="connsiteX14" fmla="*/ 1516380 w 12207240"/>
                <a:gd name="connsiteY14" fmla="*/ 4564380 h 4564815"/>
                <a:gd name="connsiteX15" fmla="*/ 1645920 w 12207240"/>
                <a:gd name="connsiteY15" fmla="*/ 4472940 h 4564815"/>
                <a:gd name="connsiteX16" fmla="*/ 1798320 w 12207240"/>
                <a:gd name="connsiteY16" fmla="*/ 4335780 h 4564815"/>
                <a:gd name="connsiteX17" fmla="*/ 1920240 w 12207240"/>
                <a:gd name="connsiteY17" fmla="*/ 4168140 h 4564815"/>
                <a:gd name="connsiteX18" fmla="*/ 2019300 w 12207240"/>
                <a:gd name="connsiteY18" fmla="*/ 4084320 h 4564815"/>
                <a:gd name="connsiteX19" fmla="*/ 2225040 w 12207240"/>
                <a:gd name="connsiteY19" fmla="*/ 4046220 h 4564815"/>
                <a:gd name="connsiteX20" fmla="*/ 2423160 w 12207240"/>
                <a:gd name="connsiteY20" fmla="*/ 3970020 h 4564815"/>
                <a:gd name="connsiteX21" fmla="*/ 2651760 w 12207240"/>
                <a:gd name="connsiteY21" fmla="*/ 3863340 h 4564815"/>
                <a:gd name="connsiteX22" fmla="*/ 2804160 w 12207240"/>
                <a:gd name="connsiteY22" fmla="*/ 3771900 h 4564815"/>
                <a:gd name="connsiteX23" fmla="*/ 2910840 w 12207240"/>
                <a:gd name="connsiteY23" fmla="*/ 3665220 h 4564815"/>
                <a:gd name="connsiteX24" fmla="*/ 3048000 w 12207240"/>
                <a:gd name="connsiteY24" fmla="*/ 3497580 h 4564815"/>
                <a:gd name="connsiteX25" fmla="*/ 3154680 w 12207240"/>
                <a:gd name="connsiteY25" fmla="*/ 3451860 h 4564815"/>
                <a:gd name="connsiteX26" fmla="*/ 3307080 w 12207240"/>
                <a:gd name="connsiteY26" fmla="*/ 3459480 h 4564815"/>
                <a:gd name="connsiteX27" fmla="*/ 3459480 w 12207240"/>
                <a:gd name="connsiteY27" fmla="*/ 3489960 h 4564815"/>
                <a:gd name="connsiteX28" fmla="*/ 3589020 w 12207240"/>
                <a:gd name="connsiteY28" fmla="*/ 3581400 h 4564815"/>
                <a:gd name="connsiteX29" fmla="*/ 3710940 w 12207240"/>
                <a:gd name="connsiteY29" fmla="*/ 3688080 h 4564815"/>
                <a:gd name="connsiteX30" fmla="*/ 3802380 w 12207240"/>
                <a:gd name="connsiteY30" fmla="*/ 3779520 h 4564815"/>
                <a:gd name="connsiteX31" fmla="*/ 3901440 w 12207240"/>
                <a:gd name="connsiteY31" fmla="*/ 3817620 h 4564815"/>
                <a:gd name="connsiteX32" fmla="*/ 4053840 w 12207240"/>
                <a:gd name="connsiteY32" fmla="*/ 3802380 h 4564815"/>
                <a:gd name="connsiteX33" fmla="*/ 4183380 w 12207240"/>
                <a:gd name="connsiteY33" fmla="*/ 3718560 h 4564815"/>
                <a:gd name="connsiteX34" fmla="*/ 4251960 w 12207240"/>
                <a:gd name="connsiteY34" fmla="*/ 3680460 h 4564815"/>
                <a:gd name="connsiteX35" fmla="*/ 4366260 w 12207240"/>
                <a:gd name="connsiteY35" fmla="*/ 3688080 h 4564815"/>
                <a:gd name="connsiteX36" fmla="*/ 4465320 w 12207240"/>
                <a:gd name="connsiteY36" fmla="*/ 3749040 h 4564815"/>
                <a:gd name="connsiteX37" fmla="*/ 4587240 w 12207240"/>
                <a:gd name="connsiteY37" fmla="*/ 3878580 h 4564815"/>
                <a:gd name="connsiteX38" fmla="*/ 4693920 w 12207240"/>
                <a:gd name="connsiteY38" fmla="*/ 3977640 h 4564815"/>
                <a:gd name="connsiteX39" fmla="*/ 4777740 w 12207240"/>
                <a:gd name="connsiteY39" fmla="*/ 4000500 h 4564815"/>
                <a:gd name="connsiteX40" fmla="*/ 4892040 w 12207240"/>
                <a:gd name="connsiteY40" fmla="*/ 3939540 h 4564815"/>
                <a:gd name="connsiteX41" fmla="*/ 4998720 w 12207240"/>
                <a:gd name="connsiteY41" fmla="*/ 3848100 h 4564815"/>
                <a:gd name="connsiteX42" fmla="*/ 5105400 w 12207240"/>
                <a:gd name="connsiteY42" fmla="*/ 3779520 h 4564815"/>
                <a:gd name="connsiteX43" fmla="*/ 5212080 w 12207240"/>
                <a:gd name="connsiteY43" fmla="*/ 3718560 h 4564815"/>
                <a:gd name="connsiteX44" fmla="*/ 5379720 w 12207240"/>
                <a:gd name="connsiteY44" fmla="*/ 3680460 h 4564815"/>
                <a:gd name="connsiteX45" fmla="*/ 5539740 w 12207240"/>
                <a:gd name="connsiteY45" fmla="*/ 3657600 h 4564815"/>
                <a:gd name="connsiteX46" fmla="*/ 5715000 w 12207240"/>
                <a:gd name="connsiteY46" fmla="*/ 3657600 h 4564815"/>
                <a:gd name="connsiteX47" fmla="*/ 5882640 w 12207240"/>
                <a:gd name="connsiteY47" fmla="*/ 3703320 h 4564815"/>
                <a:gd name="connsiteX48" fmla="*/ 6057900 w 12207240"/>
                <a:gd name="connsiteY48" fmla="*/ 3657600 h 4564815"/>
                <a:gd name="connsiteX49" fmla="*/ 6187440 w 12207240"/>
                <a:gd name="connsiteY49" fmla="*/ 3589020 h 4564815"/>
                <a:gd name="connsiteX50" fmla="*/ 6294120 w 12207240"/>
                <a:gd name="connsiteY50" fmla="*/ 3535680 h 4564815"/>
                <a:gd name="connsiteX51" fmla="*/ 6568440 w 12207240"/>
                <a:gd name="connsiteY51" fmla="*/ 3520440 h 4564815"/>
                <a:gd name="connsiteX52" fmla="*/ 6682740 w 12207240"/>
                <a:gd name="connsiteY52" fmla="*/ 3512820 h 4564815"/>
                <a:gd name="connsiteX53" fmla="*/ 6842760 w 12207240"/>
                <a:gd name="connsiteY53" fmla="*/ 3451860 h 4564815"/>
                <a:gd name="connsiteX54" fmla="*/ 7002780 w 12207240"/>
                <a:gd name="connsiteY54" fmla="*/ 3368040 h 4564815"/>
                <a:gd name="connsiteX55" fmla="*/ 7155180 w 12207240"/>
                <a:gd name="connsiteY55" fmla="*/ 3314700 h 4564815"/>
                <a:gd name="connsiteX56" fmla="*/ 7322820 w 12207240"/>
                <a:gd name="connsiteY56" fmla="*/ 3307080 h 4564815"/>
                <a:gd name="connsiteX57" fmla="*/ 7429500 w 12207240"/>
                <a:gd name="connsiteY57" fmla="*/ 3291840 h 4564815"/>
                <a:gd name="connsiteX58" fmla="*/ 7604760 w 12207240"/>
                <a:gd name="connsiteY58" fmla="*/ 3230880 h 4564815"/>
                <a:gd name="connsiteX59" fmla="*/ 7772400 w 12207240"/>
                <a:gd name="connsiteY59" fmla="*/ 3086100 h 4564815"/>
                <a:gd name="connsiteX60" fmla="*/ 7940040 w 12207240"/>
                <a:gd name="connsiteY60" fmla="*/ 3017520 h 4564815"/>
                <a:gd name="connsiteX61" fmla="*/ 8168640 w 12207240"/>
                <a:gd name="connsiteY61" fmla="*/ 3025140 h 4564815"/>
                <a:gd name="connsiteX62" fmla="*/ 8450580 w 12207240"/>
                <a:gd name="connsiteY62" fmla="*/ 3032760 h 4564815"/>
                <a:gd name="connsiteX63" fmla="*/ 8709660 w 12207240"/>
                <a:gd name="connsiteY63" fmla="*/ 3124200 h 4564815"/>
                <a:gd name="connsiteX64" fmla="*/ 8884920 w 12207240"/>
                <a:gd name="connsiteY64" fmla="*/ 3261360 h 4564815"/>
                <a:gd name="connsiteX65" fmla="*/ 8976360 w 12207240"/>
                <a:gd name="connsiteY65" fmla="*/ 3345180 h 4564815"/>
                <a:gd name="connsiteX66" fmla="*/ 9113520 w 12207240"/>
                <a:gd name="connsiteY66" fmla="*/ 3390900 h 4564815"/>
                <a:gd name="connsiteX67" fmla="*/ 9372600 w 12207240"/>
                <a:gd name="connsiteY67" fmla="*/ 3406140 h 4564815"/>
                <a:gd name="connsiteX68" fmla="*/ 9639300 w 12207240"/>
                <a:gd name="connsiteY68" fmla="*/ 3329940 h 4564815"/>
                <a:gd name="connsiteX69" fmla="*/ 9837420 w 12207240"/>
                <a:gd name="connsiteY69" fmla="*/ 3230880 h 4564815"/>
                <a:gd name="connsiteX70" fmla="*/ 10020300 w 12207240"/>
                <a:gd name="connsiteY70" fmla="*/ 3101340 h 4564815"/>
                <a:gd name="connsiteX71" fmla="*/ 10149840 w 12207240"/>
                <a:gd name="connsiteY71" fmla="*/ 3025140 h 4564815"/>
                <a:gd name="connsiteX72" fmla="*/ 10271760 w 12207240"/>
                <a:gd name="connsiteY72" fmla="*/ 3002280 h 4564815"/>
                <a:gd name="connsiteX73" fmla="*/ 10500360 w 12207240"/>
                <a:gd name="connsiteY73" fmla="*/ 3070860 h 4564815"/>
                <a:gd name="connsiteX74" fmla="*/ 10713720 w 12207240"/>
                <a:gd name="connsiteY74" fmla="*/ 3208020 h 4564815"/>
                <a:gd name="connsiteX75" fmla="*/ 10911840 w 12207240"/>
                <a:gd name="connsiteY75" fmla="*/ 3276600 h 4564815"/>
                <a:gd name="connsiteX76" fmla="*/ 11132820 w 12207240"/>
                <a:gd name="connsiteY76" fmla="*/ 3261360 h 4564815"/>
                <a:gd name="connsiteX77" fmla="*/ 11277600 w 12207240"/>
                <a:gd name="connsiteY77" fmla="*/ 3116580 h 4564815"/>
                <a:gd name="connsiteX78" fmla="*/ 11414760 w 12207240"/>
                <a:gd name="connsiteY78" fmla="*/ 3048000 h 4564815"/>
                <a:gd name="connsiteX79" fmla="*/ 11597640 w 12207240"/>
                <a:gd name="connsiteY79" fmla="*/ 3086100 h 4564815"/>
                <a:gd name="connsiteX80" fmla="*/ 11750040 w 12207240"/>
                <a:gd name="connsiteY80" fmla="*/ 3200400 h 4564815"/>
                <a:gd name="connsiteX81" fmla="*/ 11971020 w 12207240"/>
                <a:gd name="connsiteY81" fmla="*/ 3246120 h 4564815"/>
                <a:gd name="connsiteX82" fmla="*/ 12184380 w 12207240"/>
                <a:gd name="connsiteY82" fmla="*/ 3230880 h 4564815"/>
                <a:gd name="connsiteX83" fmla="*/ 12184380 w 12207240"/>
                <a:gd name="connsiteY83" fmla="*/ 3230880 h 4564815"/>
                <a:gd name="connsiteX84" fmla="*/ 12176760 w 12207240"/>
                <a:gd name="connsiteY84" fmla="*/ 2750820 h 4564815"/>
                <a:gd name="connsiteX85" fmla="*/ 11978640 w 12207240"/>
                <a:gd name="connsiteY85" fmla="*/ 2773680 h 4564815"/>
                <a:gd name="connsiteX86" fmla="*/ 11788140 w 12207240"/>
                <a:gd name="connsiteY86" fmla="*/ 2750820 h 4564815"/>
                <a:gd name="connsiteX87" fmla="*/ 11605260 w 12207240"/>
                <a:gd name="connsiteY87" fmla="*/ 2674620 h 4564815"/>
                <a:gd name="connsiteX88" fmla="*/ 11376660 w 12207240"/>
                <a:gd name="connsiteY88" fmla="*/ 2567940 h 4564815"/>
                <a:gd name="connsiteX89" fmla="*/ 11064240 w 12207240"/>
                <a:gd name="connsiteY89" fmla="*/ 2369820 h 4564815"/>
                <a:gd name="connsiteX90" fmla="*/ 10850880 w 12207240"/>
                <a:gd name="connsiteY90" fmla="*/ 2286000 h 4564815"/>
                <a:gd name="connsiteX91" fmla="*/ 10660380 w 12207240"/>
                <a:gd name="connsiteY91" fmla="*/ 2255520 h 4564815"/>
                <a:gd name="connsiteX92" fmla="*/ 10515600 w 12207240"/>
                <a:gd name="connsiteY92" fmla="*/ 2278380 h 4564815"/>
                <a:gd name="connsiteX93" fmla="*/ 10386060 w 12207240"/>
                <a:gd name="connsiteY93" fmla="*/ 2316480 h 4564815"/>
                <a:gd name="connsiteX94" fmla="*/ 10210800 w 12207240"/>
                <a:gd name="connsiteY94" fmla="*/ 2438400 h 4564815"/>
                <a:gd name="connsiteX95" fmla="*/ 10058400 w 12207240"/>
                <a:gd name="connsiteY95" fmla="*/ 2545080 h 4564815"/>
                <a:gd name="connsiteX96" fmla="*/ 9883140 w 12207240"/>
                <a:gd name="connsiteY96" fmla="*/ 2636520 h 4564815"/>
                <a:gd name="connsiteX97" fmla="*/ 9776460 w 12207240"/>
                <a:gd name="connsiteY97" fmla="*/ 2628900 h 4564815"/>
                <a:gd name="connsiteX98" fmla="*/ 9593580 w 12207240"/>
                <a:gd name="connsiteY98" fmla="*/ 2537460 h 4564815"/>
                <a:gd name="connsiteX99" fmla="*/ 9418320 w 12207240"/>
                <a:gd name="connsiteY99" fmla="*/ 2468880 h 4564815"/>
                <a:gd name="connsiteX100" fmla="*/ 9159240 w 12207240"/>
                <a:gd name="connsiteY100" fmla="*/ 2453640 h 4564815"/>
                <a:gd name="connsiteX101" fmla="*/ 8907780 w 12207240"/>
                <a:gd name="connsiteY101" fmla="*/ 2567940 h 4564815"/>
                <a:gd name="connsiteX102" fmla="*/ 8755380 w 12207240"/>
                <a:gd name="connsiteY102" fmla="*/ 2720340 h 4564815"/>
                <a:gd name="connsiteX103" fmla="*/ 8595360 w 12207240"/>
                <a:gd name="connsiteY103" fmla="*/ 2773680 h 4564815"/>
                <a:gd name="connsiteX104" fmla="*/ 8503920 w 12207240"/>
                <a:gd name="connsiteY104" fmla="*/ 2758440 h 4564815"/>
                <a:gd name="connsiteX105" fmla="*/ 8244840 w 12207240"/>
                <a:gd name="connsiteY105" fmla="*/ 2674620 h 4564815"/>
                <a:gd name="connsiteX106" fmla="*/ 8031480 w 12207240"/>
                <a:gd name="connsiteY106" fmla="*/ 2659380 h 4564815"/>
                <a:gd name="connsiteX107" fmla="*/ 7901940 w 12207240"/>
                <a:gd name="connsiteY107" fmla="*/ 2667000 h 4564815"/>
                <a:gd name="connsiteX108" fmla="*/ 7772400 w 12207240"/>
                <a:gd name="connsiteY108" fmla="*/ 2720340 h 4564815"/>
                <a:gd name="connsiteX109" fmla="*/ 7680960 w 12207240"/>
                <a:gd name="connsiteY109" fmla="*/ 2796540 h 4564815"/>
                <a:gd name="connsiteX110" fmla="*/ 7543800 w 12207240"/>
                <a:gd name="connsiteY110" fmla="*/ 2903220 h 4564815"/>
                <a:gd name="connsiteX111" fmla="*/ 7406640 w 12207240"/>
                <a:gd name="connsiteY111" fmla="*/ 2926080 h 4564815"/>
                <a:gd name="connsiteX112" fmla="*/ 7269480 w 12207240"/>
                <a:gd name="connsiteY112" fmla="*/ 2887980 h 4564815"/>
                <a:gd name="connsiteX113" fmla="*/ 7178040 w 12207240"/>
                <a:gd name="connsiteY113" fmla="*/ 2857500 h 4564815"/>
                <a:gd name="connsiteX114" fmla="*/ 7018020 w 12207240"/>
                <a:gd name="connsiteY114" fmla="*/ 2872740 h 4564815"/>
                <a:gd name="connsiteX115" fmla="*/ 6918960 w 12207240"/>
                <a:gd name="connsiteY115" fmla="*/ 2933700 h 4564815"/>
                <a:gd name="connsiteX116" fmla="*/ 6842760 w 12207240"/>
                <a:gd name="connsiteY116" fmla="*/ 2994660 h 4564815"/>
                <a:gd name="connsiteX117" fmla="*/ 6675120 w 12207240"/>
                <a:gd name="connsiteY117" fmla="*/ 3048000 h 4564815"/>
                <a:gd name="connsiteX118" fmla="*/ 6576060 w 12207240"/>
                <a:gd name="connsiteY118" fmla="*/ 3048000 h 4564815"/>
                <a:gd name="connsiteX119" fmla="*/ 6484620 w 12207240"/>
                <a:gd name="connsiteY119" fmla="*/ 3025140 h 4564815"/>
                <a:gd name="connsiteX120" fmla="*/ 6377940 w 12207240"/>
                <a:gd name="connsiteY120" fmla="*/ 3002280 h 4564815"/>
                <a:gd name="connsiteX121" fmla="*/ 6240780 w 12207240"/>
                <a:gd name="connsiteY121" fmla="*/ 3017520 h 4564815"/>
                <a:gd name="connsiteX122" fmla="*/ 6065520 w 12207240"/>
                <a:gd name="connsiteY122" fmla="*/ 3101340 h 4564815"/>
                <a:gd name="connsiteX123" fmla="*/ 5951220 w 12207240"/>
                <a:gd name="connsiteY123" fmla="*/ 3162300 h 4564815"/>
                <a:gd name="connsiteX124" fmla="*/ 5882640 w 12207240"/>
                <a:gd name="connsiteY124" fmla="*/ 3185160 h 4564815"/>
                <a:gd name="connsiteX125" fmla="*/ 5737860 w 12207240"/>
                <a:gd name="connsiteY125" fmla="*/ 3208020 h 4564815"/>
                <a:gd name="connsiteX126" fmla="*/ 5570220 w 12207240"/>
                <a:gd name="connsiteY126" fmla="*/ 3223260 h 4564815"/>
                <a:gd name="connsiteX127" fmla="*/ 5478780 w 12207240"/>
                <a:gd name="connsiteY127" fmla="*/ 3238500 h 4564815"/>
                <a:gd name="connsiteX128" fmla="*/ 5364480 w 12207240"/>
                <a:gd name="connsiteY128" fmla="*/ 3291840 h 4564815"/>
                <a:gd name="connsiteX129" fmla="*/ 5227320 w 12207240"/>
                <a:gd name="connsiteY129" fmla="*/ 3352800 h 4564815"/>
                <a:gd name="connsiteX130" fmla="*/ 5105400 w 12207240"/>
                <a:gd name="connsiteY130" fmla="*/ 3368040 h 4564815"/>
                <a:gd name="connsiteX131" fmla="*/ 4876800 w 12207240"/>
                <a:gd name="connsiteY131" fmla="*/ 3268980 h 4564815"/>
                <a:gd name="connsiteX132" fmla="*/ 4663440 w 12207240"/>
                <a:gd name="connsiteY132" fmla="*/ 3093720 h 4564815"/>
                <a:gd name="connsiteX133" fmla="*/ 4472940 w 12207240"/>
                <a:gd name="connsiteY133" fmla="*/ 2933700 h 4564815"/>
                <a:gd name="connsiteX134" fmla="*/ 4328160 w 12207240"/>
                <a:gd name="connsiteY134" fmla="*/ 2819400 h 4564815"/>
                <a:gd name="connsiteX135" fmla="*/ 4160520 w 12207240"/>
                <a:gd name="connsiteY135" fmla="*/ 2750820 h 4564815"/>
                <a:gd name="connsiteX136" fmla="*/ 3992880 w 12207240"/>
                <a:gd name="connsiteY136" fmla="*/ 2712720 h 4564815"/>
                <a:gd name="connsiteX137" fmla="*/ 3855720 w 12207240"/>
                <a:gd name="connsiteY137" fmla="*/ 2651760 h 4564815"/>
                <a:gd name="connsiteX138" fmla="*/ 3749040 w 12207240"/>
                <a:gd name="connsiteY138" fmla="*/ 2545080 h 4564815"/>
                <a:gd name="connsiteX139" fmla="*/ 3634740 w 12207240"/>
                <a:gd name="connsiteY139" fmla="*/ 2453640 h 4564815"/>
                <a:gd name="connsiteX140" fmla="*/ 3550920 w 12207240"/>
                <a:gd name="connsiteY140" fmla="*/ 2430780 h 4564815"/>
                <a:gd name="connsiteX141" fmla="*/ 3474720 w 12207240"/>
                <a:gd name="connsiteY141" fmla="*/ 2438400 h 4564815"/>
                <a:gd name="connsiteX142" fmla="*/ 3352800 w 12207240"/>
                <a:gd name="connsiteY142" fmla="*/ 2499360 h 4564815"/>
                <a:gd name="connsiteX143" fmla="*/ 3215640 w 12207240"/>
                <a:gd name="connsiteY143" fmla="*/ 2606040 h 4564815"/>
                <a:gd name="connsiteX144" fmla="*/ 3086100 w 12207240"/>
                <a:gd name="connsiteY144" fmla="*/ 2705100 h 4564815"/>
                <a:gd name="connsiteX145" fmla="*/ 2971800 w 12207240"/>
                <a:gd name="connsiteY145" fmla="*/ 2842260 h 4564815"/>
                <a:gd name="connsiteX146" fmla="*/ 2887980 w 12207240"/>
                <a:gd name="connsiteY146" fmla="*/ 2941320 h 4564815"/>
                <a:gd name="connsiteX147" fmla="*/ 2781300 w 12207240"/>
                <a:gd name="connsiteY147" fmla="*/ 2979420 h 4564815"/>
                <a:gd name="connsiteX148" fmla="*/ 2682240 w 12207240"/>
                <a:gd name="connsiteY148" fmla="*/ 2979420 h 4564815"/>
                <a:gd name="connsiteX149" fmla="*/ 2583180 w 12207240"/>
                <a:gd name="connsiteY149" fmla="*/ 2918460 h 4564815"/>
                <a:gd name="connsiteX150" fmla="*/ 2484120 w 12207240"/>
                <a:gd name="connsiteY150" fmla="*/ 2842260 h 4564815"/>
                <a:gd name="connsiteX151" fmla="*/ 2423160 w 12207240"/>
                <a:gd name="connsiteY151" fmla="*/ 2788920 h 4564815"/>
                <a:gd name="connsiteX152" fmla="*/ 2316480 w 12207240"/>
                <a:gd name="connsiteY152" fmla="*/ 2788920 h 4564815"/>
                <a:gd name="connsiteX153" fmla="*/ 2186940 w 12207240"/>
                <a:gd name="connsiteY153" fmla="*/ 2842260 h 4564815"/>
                <a:gd name="connsiteX154" fmla="*/ 2057400 w 12207240"/>
                <a:gd name="connsiteY154" fmla="*/ 2918460 h 4564815"/>
                <a:gd name="connsiteX155" fmla="*/ 1950720 w 12207240"/>
                <a:gd name="connsiteY155" fmla="*/ 2926080 h 4564815"/>
                <a:gd name="connsiteX156" fmla="*/ 1882140 w 12207240"/>
                <a:gd name="connsiteY156" fmla="*/ 2796540 h 4564815"/>
                <a:gd name="connsiteX157" fmla="*/ 1844040 w 12207240"/>
                <a:gd name="connsiteY157" fmla="*/ 2727960 h 4564815"/>
                <a:gd name="connsiteX158" fmla="*/ 1729740 w 12207240"/>
                <a:gd name="connsiteY158" fmla="*/ 2537460 h 4564815"/>
                <a:gd name="connsiteX159" fmla="*/ 1653540 w 12207240"/>
                <a:gd name="connsiteY159" fmla="*/ 2468880 h 4564815"/>
                <a:gd name="connsiteX160" fmla="*/ 1569720 w 12207240"/>
                <a:gd name="connsiteY160" fmla="*/ 2514600 h 4564815"/>
                <a:gd name="connsiteX161" fmla="*/ 1524000 w 12207240"/>
                <a:gd name="connsiteY161" fmla="*/ 2560320 h 4564815"/>
                <a:gd name="connsiteX162" fmla="*/ 1424940 w 12207240"/>
                <a:gd name="connsiteY162" fmla="*/ 2339340 h 4564815"/>
                <a:gd name="connsiteX163" fmla="*/ 1371600 w 12207240"/>
                <a:gd name="connsiteY163" fmla="*/ 2125980 h 4564815"/>
                <a:gd name="connsiteX164" fmla="*/ 1325880 w 12207240"/>
                <a:gd name="connsiteY164" fmla="*/ 1912620 h 4564815"/>
                <a:gd name="connsiteX165" fmla="*/ 1264920 w 12207240"/>
                <a:gd name="connsiteY165" fmla="*/ 1729740 h 4564815"/>
                <a:gd name="connsiteX166" fmla="*/ 1196340 w 12207240"/>
                <a:gd name="connsiteY166" fmla="*/ 1630680 h 4564815"/>
                <a:gd name="connsiteX167" fmla="*/ 1318260 w 12207240"/>
                <a:gd name="connsiteY167" fmla="*/ 1722120 h 4564815"/>
                <a:gd name="connsiteX168" fmla="*/ 1409700 w 12207240"/>
                <a:gd name="connsiteY168" fmla="*/ 1920240 h 4564815"/>
                <a:gd name="connsiteX169" fmla="*/ 1485900 w 12207240"/>
                <a:gd name="connsiteY169" fmla="*/ 2080260 h 4564815"/>
                <a:gd name="connsiteX170" fmla="*/ 1562100 w 12207240"/>
                <a:gd name="connsiteY170" fmla="*/ 2072640 h 4564815"/>
                <a:gd name="connsiteX171" fmla="*/ 1691640 w 12207240"/>
                <a:gd name="connsiteY171" fmla="*/ 2004060 h 4564815"/>
                <a:gd name="connsiteX172" fmla="*/ 1798320 w 12207240"/>
                <a:gd name="connsiteY172" fmla="*/ 1927860 h 4564815"/>
                <a:gd name="connsiteX173" fmla="*/ 1943100 w 12207240"/>
                <a:gd name="connsiteY173" fmla="*/ 1943100 h 4564815"/>
                <a:gd name="connsiteX174" fmla="*/ 2049780 w 12207240"/>
                <a:gd name="connsiteY174" fmla="*/ 1988820 h 4564815"/>
                <a:gd name="connsiteX175" fmla="*/ 2194560 w 12207240"/>
                <a:gd name="connsiteY175" fmla="*/ 2194560 h 4564815"/>
                <a:gd name="connsiteX176" fmla="*/ 2308860 w 12207240"/>
                <a:gd name="connsiteY176" fmla="*/ 2324100 h 4564815"/>
                <a:gd name="connsiteX177" fmla="*/ 2400300 w 12207240"/>
                <a:gd name="connsiteY177" fmla="*/ 2354580 h 4564815"/>
                <a:gd name="connsiteX178" fmla="*/ 2484120 w 12207240"/>
                <a:gd name="connsiteY178" fmla="*/ 2331720 h 4564815"/>
                <a:gd name="connsiteX179" fmla="*/ 2613660 w 12207240"/>
                <a:gd name="connsiteY179" fmla="*/ 2217420 h 4564815"/>
                <a:gd name="connsiteX180" fmla="*/ 2712720 w 12207240"/>
                <a:gd name="connsiteY180" fmla="*/ 2148840 h 4564815"/>
                <a:gd name="connsiteX181" fmla="*/ 2842260 w 12207240"/>
                <a:gd name="connsiteY181" fmla="*/ 2087880 h 4564815"/>
                <a:gd name="connsiteX182" fmla="*/ 3032760 w 12207240"/>
                <a:gd name="connsiteY182" fmla="*/ 2019300 h 4564815"/>
                <a:gd name="connsiteX183" fmla="*/ 3223260 w 12207240"/>
                <a:gd name="connsiteY183" fmla="*/ 1981200 h 4564815"/>
                <a:gd name="connsiteX184" fmla="*/ 3413760 w 12207240"/>
                <a:gd name="connsiteY184" fmla="*/ 2034540 h 4564815"/>
                <a:gd name="connsiteX185" fmla="*/ 3550920 w 12207240"/>
                <a:gd name="connsiteY185" fmla="*/ 2049780 h 4564815"/>
                <a:gd name="connsiteX186" fmla="*/ 3665220 w 12207240"/>
                <a:gd name="connsiteY186" fmla="*/ 1996440 h 4564815"/>
                <a:gd name="connsiteX187" fmla="*/ 3802380 w 12207240"/>
                <a:gd name="connsiteY187" fmla="*/ 1866900 h 4564815"/>
                <a:gd name="connsiteX188" fmla="*/ 3870960 w 12207240"/>
                <a:gd name="connsiteY188" fmla="*/ 1798320 h 4564815"/>
                <a:gd name="connsiteX189" fmla="*/ 3992880 w 12207240"/>
                <a:gd name="connsiteY189" fmla="*/ 1798320 h 4564815"/>
                <a:gd name="connsiteX190" fmla="*/ 4145280 w 12207240"/>
                <a:gd name="connsiteY190" fmla="*/ 1912620 h 4564815"/>
                <a:gd name="connsiteX191" fmla="*/ 4267200 w 12207240"/>
                <a:gd name="connsiteY191" fmla="*/ 1988820 h 4564815"/>
                <a:gd name="connsiteX192" fmla="*/ 4373880 w 12207240"/>
                <a:gd name="connsiteY192" fmla="*/ 2004060 h 4564815"/>
                <a:gd name="connsiteX193" fmla="*/ 4457700 w 12207240"/>
                <a:gd name="connsiteY193" fmla="*/ 2080260 h 4564815"/>
                <a:gd name="connsiteX194" fmla="*/ 4541520 w 12207240"/>
                <a:gd name="connsiteY194" fmla="*/ 2270760 h 4564815"/>
                <a:gd name="connsiteX195" fmla="*/ 4632960 w 12207240"/>
                <a:gd name="connsiteY195" fmla="*/ 2476500 h 4564815"/>
                <a:gd name="connsiteX196" fmla="*/ 4709160 w 12207240"/>
                <a:gd name="connsiteY196" fmla="*/ 2567940 h 4564815"/>
                <a:gd name="connsiteX197" fmla="*/ 4876800 w 12207240"/>
                <a:gd name="connsiteY197" fmla="*/ 2613660 h 4564815"/>
                <a:gd name="connsiteX198" fmla="*/ 5059680 w 12207240"/>
                <a:gd name="connsiteY198" fmla="*/ 2628900 h 4564815"/>
                <a:gd name="connsiteX199" fmla="*/ 5250180 w 12207240"/>
                <a:gd name="connsiteY199" fmla="*/ 2743200 h 4564815"/>
                <a:gd name="connsiteX200" fmla="*/ 5410200 w 12207240"/>
                <a:gd name="connsiteY200" fmla="*/ 2887980 h 4564815"/>
                <a:gd name="connsiteX201" fmla="*/ 5577840 w 12207240"/>
                <a:gd name="connsiteY201" fmla="*/ 2964180 h 4564815"/>
                <a:gd name="connsiteX202" fmla="*/ 5829300 w 12207240"/>
                <a:gd name="connsiteY202" fmla="*/ 2903220 h 4564815"/>
                <a:gd name="connsiteX203" fmla="*/ 6096000 w 12207240"/>
                <a:gd name="connsiteY203" fmla="*/ 2811780 h 4564815"/>
                <a:gd name="connsiteX204" fmla="*/ 6294120 w 12207240"/>
                <a:gd name="connsiteY204" fmla="*/ 2743200 h 4564815"/>
                <a:gd name="connsiteX205" fmla="*/ 6477000 w 12207240"/>
                <a:gd name="connsiteY205" fmla="*/ 2735580 h 4564815"/>
                <a:gd name="connsiteX206" fmla="*/ 6667500 w 12207240"/>
                <a:gd name="connsiteY206" fmla="*/ 2750820 h 4564815"/>
                <a:gd name="connsiteX207" fmla="*/ 6827520 w 12207240"/>
                <a:gd name="connsiteY207" fmla="*/ 2705100 h 4564815"/>
                <a:gd name="connsiteX208" fmla="*/ 6949440 w 12207240"/>
                <a:gd name="connsiteY208" fmla="*/ 2628900 h 4564815"/>
                <a:gd name="connsiteX209" fmla="*/ 7101840 w 12207240"/>
                <a:gd name="connsiteY209" fmla="*/ 2575560 h 4564815"/>
                <a:gd name="connsiteX210" fmla="*/ 7360920 w 12207240"/>
                <a:gd name="connsiteY210" fmla="*/ 2613660 h 4564815"/>
                <a:gd name="connsiteX211" fmla="*/ 7467600 w 12207240"/>
                <a:gd name="connsiteY211" fmla="*/ 2628900 h 4564815"/>
                <a:gd name="connsiteX212" fmla="*/ 7673340 w 12207240"/>
                <a:gd name="connsiteY212" fmla="*/ 2567940 h 4564815"/>
                <a:gd name="connsiteX213" fmla="*/ 7741920 w 12207240"/>
                <a:gd name="connsiteY213" fmla="*/ 2499360 h 4564815"/>
                <a:gd name="connsiteX214" fmla="*/ 7932420 w 12207240"/>
                <a:gd name="connsiteY214" fmla="*/ 2430780 h 4564815"/>
                <a:gd name="connsiteX215" fmla="*/ 8153400 w 12207240"/>
                <a:gd name="connsiteY215" fmla="*/ 2392680 h 4564815"/>
                <a:gd name="connsiteX216" fmla="*/ 8336280 w 12207240"/>
                <a:gd name="connsiteY216" fmla="*/ 2362200 h 4564815"/>
                <a:gd name="connsiteX217" fmla="*/ 8542020 w 12207240"/>
                <a:gd name="connsiteY217" fmla="*/ 2270760 h 4564815"/>
                <a:gd name="connsiteX218" fmla="*/ 8709660 w 12207240"/>
                <a:gd name="connsiteY218" fmla="*/ 2194560 h 4564815"/>
                <a:gd name="connsiteX219" fmla="*/ 8945880 w 12207240"/>
                <a:gd name="connsiteY219" fmla="*/ 2164080 h 4564815"/>
                <a:gd name="connsiteX220" fmla="*/ 9235440 w 12207240"/>
                <a:gd name="connsiteY220" fmla="*/ 2194560 h 4564815"/>
                <a:gd name="connsiteX221" fmla="*/ 9380220 w 12207240"/>
                <a:gd name="connsiteY221" fmla="*/ 2255520 h 4564815"/>
                <a:gd name="connsiteX222" fmla="*/ 9563100 w 12207240"/>
                <a:gd name="connsiteY222" fmla="*/ 2232660 h 4564815"/>
                <a:gd name="connsiteX223" fmla="*/ 9829800 w 12207240"/>
                <a:gd name="connsiteY223" fmla="*/ 2125980 h 4564815"/>
                <a:gd name="connsiteX224" fmla="*/ 10073640 w 12207240"/>
                <a:gd name="connsiteY224" fmla="*/ 2004060 h 4564815"/>
                <a:gd name="connsiteX225" fmla="*/ 10233660 w 12207240"/>
                <a:gd name="connsiteY225" fmla="*/ 1950720 h 4564815"/>
                <a:gd name="connsiteX226" fmla="*/ 10439400 w 12207240"/>
                <a:gd name="connsiteY226" fmla="*/ 1950720 h 4564815"/>
                <a:gd name="connsiteX227" fmla="*/ 10728960 w 12207240"/>
                <a:gd name="connsiteY227" fmla="*/ 2049780 h 4564815"/>
                <a:gd name="connsiteX228" fmla="*/ 10957560 w 12207240"/>
                <a:gd name="connsiteY228" fmla="*/ 2125980 h 4564815"/>
                <a:gd name="connsiteX229" fmla="*/ 11094720 w 12207240"/>
                <a:gd name="connsiteY229" fmla="*/ 2133600 h 4564815"/>
                <a:gd name="connsiteX230" fmla="*/ 11170920 w 12207240"/>
                <a:gd name="connsiteY230" fmla="*/ 2080260 h 4564815"/>
                <a:gd name="connsiteX231" fmla="*/ 11285220 w 12207240"/>
                <a:gd name="connsiteY231" fmla="*/ 2004060 h 4564815"/>
                <a:gd name="connsiteX232" fmla="*/ 11376660 w 12207240"/>
                <a:gd name="connsiteY232" fmla="*/ 1996440 h 4564815"/>
                <a:gd name="connsiteX233" fmla="*/ 11460480 w 12207240"/>
                <a:gd name="connsiteY233" fmla="*/ 2034540 h 4564815"/>
                <a:gd name="connsiteX234" fmla="*/ 11521440 w 12207240"/>
                <a:gd name="connsiteY234" fmla="*/ 2087880 h 4564815"/>
                <a:gd name="connsiteX235" fmla="*/ 11590020 w 12207240"/>
                <a:gd name="connsiteY235" fmla="*/ 2202180 h 4564815"/>
                <a:gd name="connsiteX236" fmla="*/ 11650980 w 12207240"/>
                <a:gd name="connsiteY236" fmla="*/ 2301240 h 4564815"/>
                <a:gd name="connsiteX237" fmla="*/ 11689080 w 12207240"/>
                <a:gd name="connsiteY237" fmla="*/ 2369820 h 4564815"/>
                <a:gd name="connsiteX238" fmla="*/ 11750040 w 12207240"/>
                <a:gd name="connsiteY238" fmla="*/ 2461260 h 4564815"/>
                <a:gd name="connsiteX239" fmla="*/ 11826240 w 12207240"/>
                <a:gd name="connsiteY239" fmla="*/ 2514600 h 4564815"/>
                <a:gd name="connsiteX240" fmla="*/ 11894820 w 12207240"/>
                <a:gd name="connsiteY240" fmla="*/ 2560320 h 4564815"/>
                <a:gd name="connsiteX241" fmla="*/ 12016740 w 12207240"/>
                <a:gd name="connsiteY241" fmla="*/ 2575560 h 4564815"/>
                <a:gd name="connsiteX242" fmla="*/ 12085320 w 12207240"/>
                <a:gd name="connsiteY242" fmla="*/ 2567940 h 4564815"/>
                <a:gd name="connsiteX243" fmla="*/ 12184380 w 12207240"/>
                <a:gd name="connsiteY243" fmla="*/ 2552700 h 4564815"/>
                <a:gd name="connsiteX244" fmla="*/ 12207240 w 12207240"/>
                <a:gd name="connsiteY244" fmla="*/ 2545080 h 4564815"/>
                <a:gd name="connsiteX245" fmla="*/ 12207240 w 12207240"/>
                <a:gd name="connsiteY245" fmla="*/ 2202180 h 4564815"/>
                <a:gd name="connsiteX246" fmla="*/ 12024360 w 12207240"/>
                <a:gd name="connsiteY246" fmla="*/ 2255520 h 4564815"/>
                <a:gd name="connsiteX247" fmla="*/ 11871960 w 12207240"/>
                <a:gd name="connsiteY247" fmla="*/ 2240280 h 4564815"/>
                <a:gd name="connsiteX248" fmla="*/ 11742420 w 12207240"/>
                <a:gd name="connsiteY248" fmla="*/ 2148840 h 4564815"/>
                <a:gd name="connsiteX249" fmla="*/ 11612880 w 12207240"/>
                <a:gd name="connsiteY249" fmla="*/ 1973580 h 4564815"/>
                <a:gd name="connsiteX250" fmla="*/ 11536680 w 12207240"/>
                <a:gd name="connsiteY250" fmla="*/ 1836420 h 4564815"/>
                <a:gd name="connsiteX251" fmla="*/ 11506200 w 12207240"/>
                <a:gd name="connsiteY251" fmla="*/ 1760220 h 4564815"/>
                <a:gd name="connsiteX252" fmla="*/ 11407140 w 12207240"/>
                <a:gd name="connsiteY252" fmla="*/ 1668780 h 4564815"/>
                <a:gd name="connsiteX253" fmla="*/ 11292840 w 12207240"/>
                <a:gd name="connsiteY253" fmla="*/ 1615440 h 4564815"/>
                <a:gd name="connsiteX254" fmla="*/ 11094720 w 12207240"/>
                <a:gd name="connsiteY254" fmla="*/ 1584960 h 4564815"/>
                <a:gd name="connsiteX255" fmla="*/ 10934700 w 12207240"/>
                <a:gd name="connsiteY255" fmla="*/ 1539240 h 4564815"/>
                <a:gd name="connsiteX256" fmla="*/ 10767060 w 12207240"/>
                <a:gd name="connsiteY256" fmla="*/ 1493520 h 4564815"/>
                <a:gd name="connsiteX257" fmla="*/ 10530840 w 12207240"/>
                <a:gd name="connsiteY257" fmla="*/ 1478280 h 4564815"/>
                <a:gd name="connsiteX258" fmla="*/ 10370820 w 12207240"/>
                <a:gd name="connsiteY258" fmla="*/ 1516380 h 4564815"/>
                <a:gd name="connsiteX259" fmla="*/ 10073640 w 12207240"/>
                <a:gd name="connsiteY259" fmla="*/ 1630680 h 4564815"/>
                <a:gd name="connsiteX260" fmla="*/ 9966960 w 12207240"/>
                <a:gd name="connsiteY260" fmla="*/ 1706880 h 4564815"/>
                <a:gd name="connsiteX261" fmla="*/ 9776460 w 12207240"/>
                <a:gd name="connsiteY261" fmla="*/ 1737360 h 4564815"/>
                <a:gd name="connsiteX262" fmla="*/ 9608820 w 12207240"/>
                <a:gd name="connsiteY262" fmla="*/ 1668780 h 4564815"/>
                <a:gd name="connsiteX263" fmla="*/ 9509760 w 12207240"/>
                <a:gd name="connsiteY263" fmla="*/ 1630680 h 4564815"/>
                <a:gd name="connsiteX264" fmla="*/ 9433560 w 12207240"/>
                <a:gd name="connsiteY264" fmla="*/ 1607820 h 4564815"/>
                <a:gd name="connsiteX265" fmla="*/ 9182100 w 12207240"/>
                <a:gd name="connsiteY265" fmla="*/ 1554480 h 4564815"/>
                <a:gd name="connsiteX266" fmla="*/ 8869680 w 12207240"/>
                <a:gd name="connsiteY266" fmla="*/ 1516380 h 4564815"/>
                <a:gd name="connsiteX267" fmla="*/ 8724900 w 12207240"/>
                <a:gd name="connsiteY267" fmla="*/ 1501140 h 4564815"/>
                <a:gd name="connsiteX268" fmla="*/ 8633460 w 12207240"/>
                <a:gd name="connsiteY268" fmla="*/ 1524000 h 4564815"/>
                <a:gd name="connsiteX269" fmla="*/ 8450580 w 12207240"/>
                <a:gd name="connsiteY269" fmla="*/ 1600200 h 4564815"/>
                <a:gd name="connsiteX270" fmla="*/ 8290560 w 12207240"/>
                <a:gd name="connsiteY270" fmla="*/ 1661160 h 4564815"/>
                <a:gd name="connsiteX271" fmla="*/ 8130540 w 12207240"/>
                <a:gd name="connsiteY271" fmla="*/ 1645920 h 4564815"/>
                <a:gd name="connsiteX272" fmla="*/ 8008620 w 12207240"/>
                <a:gd name="connsiteY272" fmla="*/ 1600200 h 4564815"/>
                <a:gd name="connsiteX273" fmla="*/ 7901940 w 12207240"/>
                <a:gd name="connsiteY273" fmla="*/ 1584960 h 4564815"/>
                <a:gd name="connsiteX274" fmla="*/ 7795260 w 12207240"/>
                <a:gd name="connsiteY274" fmla="*/ 1615440 h 4564815"/>
                <a:gd name="connsiteX275" fmla="*/ 7703820 w 12207240"/>
                <a:gd name="connsiteY275" fmla="*/ 1668780 h 4564815"/>
                <a:gd name="connsiteX276" fmla="*/ 7620000 w 12207240"/>
                <a:gd name="connsiteY276" fmla="*/ 1714500 h 4564815"/>
                <a:gd name="connsiteX277" fmla="*/ 7574280 w 12207240"/>
                <a:gd name="connsiteY277" fmla="*/ 1744980 h 4564815"/>
                <a:gd name="connsiteX278" fmla="*/ 7467600 w 12207240"/>
                <a:gd name="connsiteY278" fmla="*/ 1805940 h 4564815"/>
                <a:gd name="connsiteX279" fmla="*/ 7117080 w 12207240"/>
                <a:gd name="connsiteY279" fmla="*/ 1813560 h 4564815"/>
                <a:gd name="connsiteX280" fmla="*/ 6934200 w 12207240"/>
                <a:gd name="connsiteY280" fmla="*/ 1882140 h 4564815"/>
                <a:gd name="connsiteX281" fmla="*/ 6743700 w 12207240"/>
                <a:gd name="connsiteY281" fmla="*/ 1950720 h 4564815"/>
                <a:gd name="connsiteX282" fmla="*/ 6576060 w 12207240"/>
                <a:gd name="connsiteY282" fmla="*/ 1973580 h 4564815"/>
                <a:gd name="connsiteX283" fmla="*/ 6332220 w 12207240"/>
                <a:gd name="connsiteY283" fmla="*/ 1935480 h 4564815"/>
                <a:gd name="connsiteX284" fmla="*/ 6225540 w 12207240"/>
                <a:gd name="connsiteY284" fmla="*/ 1981200 h 4564815"/>
                <a:gd name="connsiteX285" fmla="*/ 6103620 w 12207240"/>
                <a:gd name="connsiteY285" fmla="*/ 2034540 h 4564815"/>
                <a:gd name="connsiteX286" fmla="*/ 5935980 w 12207240"/>
                <a:gd name="connsiteY286" fmla="*/ 2080260 h 4564815"/>
                <a:gd name="connsiteX287" fmla="*/ 5791200 w 12207240"/>
                <a:gd name="connsiteY287" fmla="*/ 2057400 h 4564815"/>
                <a:gd name="connsiteX288" fmla="*/ 5654040 w 12207240"/>
                <a:gd name="connsiteY288" fmla="*/ 2026920 h 4564815"/>
                <a:gd name="connsiteX289" fmla="*/ 5547360 w 12207240"/>
                <a:gd name="connsiteY289" fmla="*/ 2019300 h 4564815"/>
                <a:gd name="connsiteX290" fmla="*/ 5433060 w 12207240"/>
                <a:gd name="connsiteY290" fmla="*/ 1988820 h 4564815"/>
                <a:gd name="connsiteX291" fmla="*/ 5364480 w 12207240"/>
                <a:gd name="connsiteY291" fmla="*/ 1859280 h 4564815"/>
                <a:gd name="connsiteX292" fmla="*/ 5326380 w 12207240"/>
                <a:gd name="connsiteY292" fmla="*/ 1722120 h 4564815"/>
                <a:gd name="connsiteX293" fmla="*/ 5219700 w 12207240"/>
                <a:gd name="connsiteY293" fmla="*/ 1562100 h 4564815"/>
                <a:gd name="connsiteX294" fmla="*/ 5173980 w 12207240"/>
                <a:gd name="connsiteY294" fmla="*/ 1493520 h 4564815"/>
                <a:gd name="connsiteX295" fmla="*/ 5257800 w 12207240"/>
                <a:gd name="connsiteY295" fmla="*/ 1546860 h 4564815"/>
                <a:gd name="connsiteX296" fmla="*/ 5334000 w 12207240"/>
                <a:gd name="connsiteY296" fmla="*/ 1668780 h 4564815"/>
                <a:gd name="connsiteX297" fmla="*/ 5410200 w 12207240"/>
                <a:gd name="connsiteY297" fmla="*/ 1752600 h 4564815"/>
                <a:gd name="connsiteX298" fmla="*/ 5486400 w 12207240"/>
                <a:gd name="connsiteY298" fmla="*/ 1798320 h 4564815"/>
                <a:gd name="connsiteX299" fmla="*/ 5562600 w 12207240"/>
                <a:gd name="connsiteY299" fmla="*/ 1783080 h 4564815"/>
                <a:gd name="connsiteX300" fmla="*/ 5623560 w 12207240"/>
                <a:gd name="connsiteY300" fmla="*/ 1729740 h 4564815"/>
                <a:gd name="connsiteX301" fmla="*/ 5707380 w 12207240"/>
                <a:gd name="connsiteY301" fmla="*/ 1661160 h 4564815"/>
                <a:gd name="connsiteX302" fmla="*/ 5760720 w 12207240"/>
                <a:gd name="connsiteY302" fmla="*/ 1615440 h 4564815"/>
                <a:gd name="connsiteX303" fmla="*/ 5798820 w 12207240"/>
                <a:gd name="connsiteY303" fmla="*/ 1584960 h 4564815"/>
                <a:gd name="connsiteX304" fmla="*/ 5852160 w 12207240"/>
                <a:gd name="connsiteY304" fmla="*/ 1554480 h 4564815"/>
                <a:gd name="connsiteX305" fmla="*/ 5920740 w 12207240"/>
                <a:gd name="connsiteY305" fmla="*/ 1524000 h 4564815"/>
                <a:gd name="connsiteX306" fmla="*/ 5981700 w 12207240"/>
                <a:gd name="connsiteY306" fmla="*/ 1524000 h 4564815"/>
                <a:gd name="connsiteX307" fmla="*/ 6073140 w 12207240"/>
                <a:gd name="connsiteY307" fmla="*/ 1539240 h 4564815"/>
                <a:gd name="connsiteX308" fmla="*/ 6195060 w 12207240"/>
                <a:gd name="connsiteY308" fmla="*/ 1554480 h 4564815"/>
                <a:gd name="connsiteX309" fmla="*/ 6271260 w 12207240"/>
                <a:gd name="connsiteY309" fmla="*/ 1584960 h 4564815"/>
                <a:gd name="connsiteX310" fmla="*/ 6370320 w 12207240"/>
                <a:gd name="connsiteY310" fmla="*/ 1615440 h 4564815"/>
                <a:gd name="connsiteX311" fmla="*/ 6477000 w 12207240"/>
                <a:gd name="connsiteY311" fmla="*/ 1661160 h 4564815"/>
                <a:gd name="connsiteX312" fmla="*/ 6591300 w 12207240"/>
                <a:gd name="connsiteY312" fmla="*/ 1691640 h 4564815"/>
                <a:gd name="connsiteX313" fmla="*/ 6675120 w 12207240"/>
                <a:gd name="connsiteY313" fmla="*/ 1691640 h 4564815"/>
                <a:gd name="connsiteX314" fmla="*/ 6766560 w 12207240"/>
                <a:gd name="connsiteY314" fmla="*/ 1684020 h 4564815"/>
                <a:gd name="connsiteX315" fmla="*/ 6880860 w 12207240"/>
                <a:gd name="connsiteY315" fmla="*/ 1645920 h 4564815"/>
                <a:gd name="connsiteX316" fmla="*/ 6941820 w 12207240"/>
                <a:gd name="connsiteY316" fmla="*/ 1584960 h 4564815"/>
                <a:gd name="connsiteX317" fmla="*/ 7033260 w 12207240"/>
                <a:gd name="connsiteY317" fmla="*/ 1539240 h 4564815"/>
                <a:gd name="connsiteX318" fmla="*/ 7086600 w 12207240"/>
                <a:gd name="connsiteY318" fmla="*/ 1524000 h 4564815"/>
                <a:gd name="connsiteX319" fmla="*/ 7185660 w 12207240"/>
                <a:gd name="connsiteY319" fmla="*/ 1501140 h 4564815"/>
                <a:gd name="connsiteX320" fmla="*/ 7345680 w 12207240"/>
                <a:gd name="connsiteY320" fmla="*/ 1455420 h 4564815"/>
                <a:gd name="connsiteX321" fmla="*/ 7513320 w 12207240"/>
                <a:gd name="connsiteY321" fmla="*/ 1432560 h 4564815"/>
                <a:gd name="connsiteX322" fmla="*/ 7696200 w 12207240"/>
                <a:gd name="connsiteY322" fmla="*/ 1402080 h 4564815"/>
                <a:gd name="connsiteX323" fmla="*/ 7871460 w 12207240"/>
                <a:gd name="connsiteY323" fmla="*/ 1356360 h 4564815"/>
                <a:gd name="connsiteX324" fmla="*/ 8214360 w 12207240"/>
                <a:gd name="connsiteY324" fmla="*/ 1310640 h 4564815"/>
                <a:gd name="connsiteX325" fmla="*/ 8412480 w 12207240"/>
                <a:gd name="connsiteY325" fmla="*/ 1280160 h 4564815"/>
                <a:gd name="connsiteX326" fmla="*/ 8747760 w 12207240"/>
                <a:gd name="connsiteY326" fmla="*/ 1242060 h 4564815"/>
                <a:gd name="connsiteX327" fmla="*/ 8976360 w 12207240"/>
                <a:gd name="connsiteY327" fmla="*/ 1211580 h 4564815"/>
                <a:gd name="connsiteX328" fmla="*/ 9144000 w 12207240"/>
                <a:gd name="connsiteY328" fmla="*/ 1249680 h 4564815"/>
                <a:gd name="connsiteX329" fmla="*/ 9326880 w 12207240"/>
                <a:gd name="connsiteY329" fmla="*/ 1310640 h 4564815"/>
                <a:gd name="connsiteX330" fmla="*/ 9525000 w 12207240"/>
                <a:gd name="connsiteY330" fmla="*/ 1386840 h 4564815"/>
                <a:gd name="connsiteX331" fmla="*/ 9707880 w 12207240"/>
                <a:gd name="connsiteY331" fmla="*/ 1394460 h 4564815"/>
                <a:gd name="connsiteX332" fmla="*/ 9936480 w 12207240"/>
                <a:gd name="connsiteY332" fmla="*/ 1356360 h 4564815"/>
                <a:gd name="connsiteX333" fmla="*/ 10172700 w 12207240"/>
                <a:gd name="connsiteY333" fmla="*/ 1303020 h 4564815"/>
                <a:gd name="connsiteX334" fmla="*/ 10393680 w 12207240"/>
                <a:gd name="connsiteY334" fmla="*/ 1226820 h 4564815"/>
                <a:gd name="connsiteX335" fmla="*/ 10668000 w 12207240"/>
                <a:gd name="connsiteY335" fmla="*/ 1181100 h 4564815"/>
                <a:gd name="connsiteX336" fmla="*/ 10858500 w 12207240"/>
                <a:gd name="connsiteY336" fmla="*/ 1188720 h 4564815"/>
                <a:gd name="connsiteX337" fmla="*/ 10576560 w 12207240"/>
                <a:gd name="connsiteY337" fmla="*/ 1181100 h 4564815"/>
                <a:gd name="connsiteX338" fmla="*/ 10393680 w 12207240"/>
                <a:gd name="connsiteY338" fmla="*/ 1135380 h 4564815"/>
                <a:gd name="connsiteX339" fmla="*/ 10279380 w 12207240"/>
                <a:gd name="connsiteY339" fmla="*/ 1112520 h 4564815"/>
                <a:gd name="connsiteX340" fmla="*/ 10180320 w 12207240"/>
                <a:gd name="connsiteY340" fmla="*/ 1120140 h 4564815"/>
                <a:gd name="connsiteX341" fmla="*/ 10020300 w 12207240"/>
                <a:gd name="connsiteY341" fmla="*/ 1181100 h 4564815"/>
                <a:gd name="connsiteX342" fmla="*/ 9776460 w 12207240"/>
                <a:gd name="connsiteY342" fmla="*/ 1242060 h 4564815"/>
                <a:gd name="connsiteX343" fmla="*/ 9494520 w 12207240"/>
                <a:gd name="connsiteY343" fmla="*/ 1257300 h 4564815"/>
                <a:gd name="connsiteX344" fmla="*/ 9243060 w 12207240"/>
                <a:gd name="connsiteY344" fmla="*/ 1181100 h 4564815"/>
                <a:gd name="connsiteX345" fmla="*/ 8991600 w 12207240"/>
                <a:gd name="connsiteY345" fmla="*/ 1104900 h 4564815"/>
                <a:gd name="connsiteX346" fmla="*/ 8724900 w 12207240"/>
                <a:gd name="connsiteY346" fmla="*/ 1082040 h 4564815"/>
                <a:gd name="connsiteX347" fmla="*/ 8458200 w 12207240"/>
                <a:gd name="connsiteY347" fmla="*/ 1112520 h 4564815"/>
                <a:gd name="connsiteX348" fmla="*/ 8290560 w 12207240"/>
                <a:gd name="connsiteY348" fmla="*/ 1135380 h 4564815"/>
                <a:gd name="connsiteX349" fmla="*/ 8130540 w 12207240"/>
                <a:gd name="connsiteY349" fmla="*/ 1112520 h 4564815"/>
                <a:gd name="connsiteX350" fmla="*/ 7917180 w 12207240"/>
                <a:gd name="connsiteY350" fmla="*/ 1066800 h 4564815"/>
                <a:gd name="connsiteX351" fmla="*/ 7696200 w 12207240"/>
                <a:gd name="connsiteY351" fmla="*/ 1097280 h 4564815"/>
                <a:gd name="connsiteX352" fmla="*/ 7581900 w 12207240"/>
                <a:gd name="connsiteY352" fmla="*/ 1127760 h 4564815"/>
                <a:gd name="connsiteX353" fmla="*/ 7475220 w 12207240"/>
                <a:gd name="connsiteY353" fmla="*/ 1143000 h 4564815"/>
                <a:gd name="connsiteX354" fmla="*/ 7299960 w 12207240"/>
                <a:gd name="connsiteY354" fmla="*/ 1089660 h 4564815"/>
                <a:gd name="connsiteX355" fmla="*/ 7170420 w 12207240"/>
                <a:gd name="connsiteY355" fmla="*/ 1043940 h 4564815"/>
                <a:gd name="connsiteX356" fmla="*/ 7063740 w 12207240"/>
                <a:gd name="connsiteY356" fmla="*/ 1036320 h 4564815"/>
                <a:gd name="connsiteX357" fmla="*/ 6873240 w 12207240"/>
                <a:gd name="connsiteY357" fmla="*/ 1120140 h 4564815"/>
                <a:gd name="connsiteX358" fmla="*/ 6781800 w 12207240"/>
                <a:gd name="connsiteY358" fmla="*/ 1173480 h 4564815"/>
                <a:gd name="connsiteX359" fmla="*/ 6659880 w 12207240"/>
                <a:gd name="connsiteY359" fmla="*/ 1226820 h 4564815"/>
                <a:gd name="connsiteX360" fmla="*/ 6515100 w 12207240"/>
                <a:gd name="connsiteY360" fmla="*/ 1280160 h 4564815"/>
                <a:gd name="connsiteX361" fmla="*/ 6309360 w 12207240"/>
                <a:gd name="connsiteY361" fmla="*/ 1310640 h 4564815"/>
                <a:gd name="connsiteX362" fmla="*/ 6179820 w 12207240"/>
                <a:gd name="connsiteY362" fmla="*/ 1325880 h 4564815"/>
                <a:gd name="connsiteX363" fmla="*/ 5989320 w 12207240"/>
                <a:gd name="connsiteY363" fmla="*/ 1310640 h 4564815"/>
                <a:gd name="connsiteX364" fmla="*/ 5859780 w 12207240"/>
                <a:gd name="connsiteY364" fmla="*/ 1257300 h 4564815"/>
                <a:gd name="connsiteX365" fmla="*/ 5699760 w 12207240"/>
                <a:gd name="connsiteY365" fmla="*/ 1173480 h 4564815"/>
                <a:gd name="connsiteX366" fmla="*/ 5539740 w 12207240"/>
                <a:gd name="connsiteY366" fmla="*/ 1028700 h 4564815"/>
                <a:gd name="connsiteX367" fmla="*/ 5516880 w 12207240"/>
                <a:gd name="connsiteY367" fmla="*/ 1005840 h 4564815"/>
                <a:gd name="connsiteX368" fmla="*/ 5372100 w 12207240"/>
                <a:gd name="connsiteY368" fmla="*/ 883920 h 4564815"/>
                <a:gd name="connsiteX369" fmla="*/ 5288280 w 12207240"/>
                <a:gd name="connsiteY369" fmla="*/ 815340 h 4564815"/>
                <a:gd name="connsiteX370" fmla="*/ 5181600 w 12207240"/>
                <a:gd name="connsiteY370" fmla="*/ 731520 h 4564815"/>
                <a:gd name="connsiteX371" fmla="*/ 5067300 w 12207240"/>
                <a:gd name="connsiteY371" fmla="*/ 678180 h 4564815"/>
                <a:gd name="connsiteX372" fmla="*/ 4922520 w 12207240"/>
                <a:gd name="connsiteY372" fmla="*/ 655320 h 4564815"/>
                <a:gd name="connsiteX373" fmla="*/ 4693920 w 12207240"/>
                <a:gd name="connsiteY373" fmla="*/ 662940 h 4564815"/>
                <a:gd name="connsiteX374" fmla="*/ 4434840 w 12207240"/>
                <a:gd name="connsiteY374" fmla="*/ 723900 h 4564815"/>
                <a:gd name="connsiteX375" fmla="*/ 4206240 w 12207240"/>
                <a:gd name="connsiteY375" fmla="*/ 815340 h 4564815"/>
                <a:gd name="connsiteX376" fmla="*/ 3931920 w 12207240"/>
                <a:gd name="connsiteY376" fmla="*/ 982980 h 4564815"/>
                <a:gd name="connsiteX377" fmla="*/ 3710940 w 12207240"/>
                <a:gd name="connsiteY377" fmla="*/ 1120140 h 4564815"/>
                <a:gd name="connsiteX378" fmla="*/ 3550920 w 12207240"/>
                <a:gd name="connsiteY378" fmla="*/ 1219200 h 4564815"/>
                <a:gd name="connsiteX379" fmla="*/ 3398520 w 12207240"/>
                <a:gd name="connsiteY379" fmla="*/ 1257300 h 4564815"/>
                <a:gd name="connsiteX380" fmla="*/ 3192780 w 12207240"/>
                <a:gd name="connsiteY380" fmla="*/ 1257300 h 4564815"/>
                <a:gd name="connsiteX381" fmla="*/ 3032760 w 12207240"/>
                <a:gd name="connsiteY381" fmla="*/ 1280160 h 4564815"/>
                <a:gd name="connsiteX382" fmla="*/ 2849880 w 12207240"/>
                <a:gd name="connsiteY382" fmla="*/ 1386840 h 4564815"/>
                <a:gd name="connsiteX383" fmla="*/ 2758440 w 12207240"/>
                <a:gd name="connsiteY383" fmla="*/ 1394460 h 4564815"/>
                <a:gd name="connsiteX384" fmla="*/ 2613660 w 12207240"/>
                <a:gd name="connsiteY384" fmla="*/ 1333500 h 4564815"/>
                <a:gd name="connsiteX385" fmla="*/ 2415540 w 12207240"/>
                <a:gd name="connsiteY385" fmla="*/ 1203960 h 4564815"/>
                <a:gd name="connsiteX386" fmla="*/ 2209800 w 12207240"/>
                <a:gd name="connsiteY386" fmla="*/ 1005840 h 4564815"/>
                <a:gd name="connsiteX387" fmla="*/ 2057400 w 12207240"/>
                <a:gd name="connsiteY387" fmla="*/ 830580 h 4564815"/>
                <a:gd name="connsiteX388" fmla="*/ 1950720 w 12207240"/>
                <a:gd name="connsiteY388" fmla="*/ 754380 h 4564815"/>
                <a:gd name="connsiteX389" fmla="*/ 1813560 w 12207240"/>
                <a:gd name="connsiteY389" fmla="*/ 716280 h 4564815"/>
                <a:gd name="connsiteX390" fmla="*/ 1645920 w 12207240"/>
                <a:gd name="connsiteY390" fmla="*/ 716280 h 4564815"/>
                <a:gd name="connsiteX391" fmla="*/ 1546860 w 12207240"/>
                <a:gd name="connsiteY391" fmla="*/ 655320 h 4564815"/>
                <a:gd name="connsiteX392" fmla="*/ 1463040 w 12207240"/>
                <a:gd name="connsiteY392" fmla="*/ 548640 h 4564815"/>
                <a:gd name="connsiteX393" fmla="*/ 1325880 w 12207240"/>
                <a:gd name="connsiteY393" fmla="*/ 411480 h 4564815"/>
                <a:gd name="connsiteX394" fmla="*/ 1158240 w 12207240"/>
                <a:gd name="connsiteY394" fmla="*/ 236220 h 4564815"/>
                <a:gd name="connsiteX395" fmla="*/ 1036320 w 12207240"/>
                <a:gd name="connsiteY395" fmla="*/ 114300 h 4564815"/>
                <a:gd name="connsiteX396" fmla="*/ 944880 w 12207240"/>
                <a:gd name="connsiteY396" fmla="*/ 30480 h 4564815"/>
                <a:gd name="connsiteX397" fmla="*/ 807720 w 12207240"/>
                <a:gd name="connsiteY397" fmla="*/ 0 h 4564815"/>
                <a:gd name="connsiteX398" fmla="*/ 640080 w 12207240"/>
                <a:gd name="connsiteY398" fmla="*/ 198120 h 4564815"/>
                <a:gd name="connsiteX399" fmla="*/ 502920 w 12207240"/>
                <a:gd name="connsiteY399" fmla="*/ 502920 h 4564815"/>
                <a:gd name="connsiteX400" fmla="*/ 388620 w 12207240"/>
                <a:gd name="connsiteY400" fmla="*/ 792480 h 4564815"/>
                <a:gd name="connsiteX401" fmla="*/ 236220 w 12207240"/>
                <a:gd name="connsiteY401" fmla="*/ 1181100 h 4564815"/>
                <a:gd name="connsiteX402" fmla="*/ 137160 w 12207240"/>
                <a:gd name="connsiteY402" fmla="*/ 1501140 h 4564815"/>
                <a:gd name="connsiteX403" fmla="*/ 60960 w 12207240"/>
                <a:gd name="connsiteY403" fmla="*/ 1737360 h 4564815"/>
                <a:gd name="connsiteX404" fmla="*/ 22860 w 12207240"/>
                <a:gd name="connsiteY404" fmla="*/ 1897380 h 4564815"/>
                <a:gd name="connsiteX405" fmla="*/ 7620 w 12207240"/>
                <a:gd name="connsiteY405" fmla="*/ 2026920 h 4564815"/>
                <a:gd name="connsiteX406" fmla="*/ 0 w 12207240"/>
                <a:gd name="connsiteY406" fmla="*/ 2522220 h 4564815"/>
                <a:gd name="connsiteX0" fmla="*/ 0 w 12207240"/>
                <a:gd name="connsiteY0" fmla="*/ 2522220 h 4564815"/>
                <a:gd name="connsiteX1" fmla="*/ 106680 w 12207240"/>
                <a:gd name="connsiteY1" fmla="*/ 2887980 h 4564815"/>
                <a:gd name="connsiteX2" fmla="*/ 160020 w 12207240"/>
                <a:gd name="connsiteY2" fmla="*/ 3101340 h 4564815"/>
                <a:gd name="connsiteX3" fmla="*/ 190500 w 12207240"/>
                <a:gd name="connsiteY3" fmla="*/ 3261360 h 4564815"/>
                <a:gd name="connsiteX4" fmla="*/ 266700 w 12207240"/>
                <a:gd name="connsiteY4" fmla="*/ 3482340 h 4564815"/>
                <a:gd name="connsiteX5" fmla="*/ 320040 w 12207240"/>
                <a:gd name="connsiteY5" fmla="*/ 3619500 h 4564815"/>
                <a:gd name="connsiteX6" fmla="*/ 373380 w 12207240"/>
                <a:gd name="connsiteY6" fmla="*/ 3710940 h 4564815"/>
                <a:gd name="connsiteX7" fmla="*/ 441960 w 12207240"/>
                <a:gd name="connsiteY7" fmla="*/ 3733800 h 4564815"/>
                <a:gd name="connsiteX8" fmla="*/ 495300 w 12207240"/>
                <a:gd name="connsiteY8" fmla="*/ 3817620 h 4564815"/>
                <a:gd name="connsiteX9" fmla="*/ 556260 w 12207240"/>
                <a:gd name="connsiteY9" fmla="*/ 3909060 h 4564815"/>
                <a:gd name="connsiteX10" fmla="*/ 693420 w 12207240"/>
                <a:gd name="connsiteY10" fmla="*/ 4206240 h 4564815"/>
                <a:gd name="connsiteX11" fmla="*/ 845820 w 12207240"/>
                <a:gd name="connsiteY11" fmla="*/ 4343400 h 4564815"/>
                <a:gd name="connsiteX12" fmla="*/ 1051560 w 12207240"/>
                <a:gd name="connsiteY12" fmla="*/ 4434840 h 4564815"/>
                <a:gd name="connsiteX13" fmla="*/ 1295400 w 12207240"/>
                <a:gd name="connsiteY13" fmla="*/ 4511040 h 4564815"/>
                <a:gd name="connsiteX14" fmla="*/ 1516380 w 12207240"/>
                <a:gd name="connsiteY14" fmla="*/ 4564380 h 4564815"/>
                <a:gd name="connsiteX15" fmla="*/ 1645920 w 12207240"/>
                <a:gd name="connsiteY15" fmla="*/ 4472940 h 4564815"/>
                <a:gd name="connsiteX16" fmla="*/ 1798320 w 12207240"/>
                <a:gd name="connsiteY16" fmla="*/ 4335780 h 4564815"/>
                <a:gd name="connsiteX17" fmla="*/ 1920240 w 12207240"/>
                <a:gd name="connsiteY17" fmla="*/ 4168140 h 4564815"/>
                <a:gd name="connsiteX18" fmla="*/ 2019300 w 12207240"/>
                <a:gd name="connsiteY18" fmla="*/ 4084320 h 4564815"/>
                <a:gd name="connsiteX19" fmla="*/ 2225040 w 12207240"/>
                <a:gd name="connsiteY19" fmla="*/ 4046220 h 4564815"/>
                <a:gd name="connsiteX20" fmla="*/ 2423160 w 12207240"/>
                <a:gd name="connsiteY20" fmla="*/ 3970020 h 4564815"/>
                <a:gd name="connsiteX21" fmla="*/ 2651760 w 12207240"/>
                <a:gd name="connsiteY21" fmla="*/ 3863340 h 4564815"/>
                <a:gd name="connsiteX22" fmla="*/ 2804160 w 12207240"/>
                <a:gd name="connsiteY22" fmla="*/ 3771900 h 4564815"/>
                <a:gd name="connsiteX23" fmla="*/ 2910840 w 12207240"/>
                <a:gd name="connsiteY23" fmla="*/ 3665220 h 4564815"/>
                <a:gd name="connsiteX24" fmla="*/ 3048000 w 12207240"/>
                <a:gd name="connsiteY24" fmla="*/ 3497580 h 4564815"/>
                <a:gd name="connsiteX25" fmla="*/ 3154680 w 12207240"/>
                <a:gd name="connsiteY25" fmla="*/ 3451860 h 4564815"/>
                <a:gd name="connsiteX26" fmla="*/ 3307080 w 12207240"/>
                <a:gd name="connsiteY26" fmla="*/ 3459480 h 4564815"/>
                <a:gd name="connsiteX27" fmla="*/ 3459480 w 12207240"/>
                <a:gd name="connsiteY27" fmla="*/ 3489960 h 4564815"/>
                <a:gd name="connsiteX28" fmla="*/ 3589020 w 12207240"/>
                <a:gd name="connsiteY28" fmla="*/ 3581400 h 4564815"/>
                <a:gd name="connsiteX29" fmla="*/ 3710940 w 12207240"/>
                <a:gd name="connsiteY29" fmla="*/ 3688080 h 4564815"/>
                <a:gd name="connsiteX30" fmla="*/ 3802380 w 12207240"/>
                <a:gd name="connsiteY30" fmla="*/ 3779520 h 4564815"/>
                <a:gd name="connsiteX31" fmla="*/ 3901440 w 12207240"/>
                <a:gd name="connsiteY31" fmla="*/ 3817620 h 4564815"/>
                <a:gd name="connsiteX32" fmla="*/ 4053840 w 12207240"/>
                <a:gd name="connsiteY32" fmla="*/ 3802380 h 4564815"/>
                <a:gd name="connsiteX33" fmla="*/ 4183380 w 12207240"/>
                <a:gd name="connsiteY33" fmla="*/ 3718560 h 4564815"/>
                <a:gd name="connsiteX34" fmla="*/ 4251960 w 12207240"/>
                <a:gd name="connsiteY34" fmla="*/ 3680460 h 4564815"/>
                <a:gd name="connsiteX35" fmla="*/ 4366260 w 12207240"/>
                <a:gd name="connsiteY35" fmla="*/ 3688080 h 4564815"/>
                <a:gd name="connsiteX36" fmla="*/ 4465320 w 12207240"/>
                <a:gd name="connsiteY36" fmla="*/ 3749040 h 4564815"/>
                <a:gd name="connsiteX37" fmla="*/ 4587240 w 12207240"/>
                <a:gd name="connsiteY37" fmla="*/ 3878580 h 4564815"/>
                <a:gd name="connsiteX38" fmla="*/ 4693920 w 12207240"/>
                <a:gd name="connsiteY38" fmla="*/ 3977640 h 4564815"/>
                <a:gd name="connsiteX39" fmla="*/ 4777740 w 12207240"/>
                <a:gd name="connsiteY39" fmla="*/ 4000500 h 4564815"/>
                <a:gd name="connsiteX40" fmla="*/ 4892040 w 12207240"/>
                <a:gd name="connsiteY40" fmla="*/ 3939540 h 4564815"/>
                <a:gd name="connsiteX41" fmla="*/ 4998720 w 12207240"/>
                <a:gd name="connsiteY41" fmla="*/ 3848100 h 4564815"/>
                <a:gd name="connsiteX42" fmla="*/ 5105400 w 12207240"/>
                <a:gd name="connsiteY42" fmla="*/ 3779520 h 4564815"/>
                <a:gd name="connsiteX43" fmla="*/ 5212080 w 12207240"/>
                <a:gd name="connsiteY43" fmla="*/ 3718560 h 4564815"/>
                <a:gd name="connsiteX44" fmla="*/ 5379720 w 12207240"/>
                <a:gd name="connsiteY44" fmla="*/ 3680460 h 4564815"/>
                <a:gd name="connsiteX45" fmla="*/ 5539740 w 12207240"/>
                <a:gd name="connsiteY45" fmla="*/ 3657600 h 4564815"/>
                <a:gd name="connsiteX46" fmla="*/ 5715000 w 12207240"/>
                <a:gd name="connsiteY46" fmla="*/ 3657600 h 4564815"/>
                <a:gd name="connsiteX47" fmla="*/ 5882640 w 12207240"/>
                <a:gd name="connsiteY47" fmla="*/ 3703320 h 4564815"/>
                <a:gd name="connsiteX48" fmla="*/ 6057900 w 12207240"/>
                <a:gd name="connsiteY48" fmla="*/ 3657600 h 4564815"/>
                <a:gd name="connsiteX49" fmla="*/ 6187440 w 12207240"/>
                <a:gd name="connsiteY49" fmla="*/ 3589020 h 4564815"/>
                <a:gd name="connsiteX50" fmla="*/ 6294120 w 12207240"/>
                <a:gd name="connsiteY50" fmla="*/ 3535680 h 4564815"/>
                <a:gd name="connsiteX51" fmla="*/ 6568440 w 12207240"/>
                <a:gd name="connsiteY51" fmla="*/ 3520440 h 4564815"/>
                <a:gd name="connsiteX52" fmla="*/ 6682740 w 12207240"/>
                <a:gd name="connsiteY52" fmla="*/ 3512820 h 4564815"/>
                <a:gd name="connsiteX53" fmla="*/ 6842760 w 12207240"/>
                <a:gd name="connsiteY53" fmla="*/ 3451860 h 4564815"/>
                <a:gd name="connsiteX54" fmla="*/ 7002780 w 12207240"/>
                <a:gd name="connsiteY54" fmla="*/ 3368040 h 4564815"/>
                <a:gd name="connsiteX55" fmla="*/ 7155180 w 12207240"/>
                <a:gd name="connsiteY55" fmla="*/ 3314700 h 4564815"/>
                <a:gd name="connsiteX56" fmla="*/ 7322820 w 12207240"/>
                <a:gd name="connsiteY56" fmla="*/ 3307080 h 4564815"/>
                <a:gd name="connsiteX57" fmla="*/ 7429500 w 12207240"/>
                <a:gd name="connsiteY57" fmla="*/ 3291840 h 4564815"/>
                <a:gd name="connsiteX58" fmla="*/ 7604760 w 12207240"/>
                <a:gd name="connsiteY58" fmla="*/ 3230880 h 4564815"/>
                <a:gd name="connsiteX59" fmla="*/ 7772400 w 12207240"/>
                <a:gd name="connsiteY59" fmla="*/ 3086100 h 4564815"/>
                <a:gd name="connsiteX60" fmla="*/ 7940040 w 12207240"/>
                <a:gd name="connsiteY60" fmla="*/ 3017520 h 4564815"/>
                <a:gd name="connsiteX61" fmla="*/ 8168640 w 12207240"/>
                <a:gd name="connsiteY61" fmla="*/ 3025140 h 4564815"/>
                <a:gd name="connsiteX62" fmla="*/ 8450580 w 12207240"/>
                <a:gd name="connsiteY62" fmla="*/ 3032760 h 4564815"/>
                <a:gd name="connsiteX63" fmla="*/ 8709660 w 12207240"/>
                <a:gd name="connsiteY63" fmla="*/ 3124200 h 4564815"/>
                <a:gd name="connsiteX64" fmla="*/ 8884920 w 12207240"/>
                <a:gd name="connsiteY64" fmla="*/ 3261360 h 4564815"/>
                <a:gd name="connsiteX65" fmla="*/ 8976360 w 12207240"/>
                <a:gd name="connsiteY65" fmla="*/ 3345180 h 4564815"/>
                <a:gd name="connsiteX66" fmla="*/ 9113520 w 12207240"/>
                <a:gd name="connsiteY66" fmla="*/ 3390900 h 4564815"/>
                <a:gd name="connsiteX67" fmla="*/ 9372600 w 12207240"/>
                <a:gd name="connsiteY67" fmla="*/ 3406140 h 4564815"/>
                <a:gd name="connsiteX68" fmla="*/ 9639300 w 12207240"/>
                <a:gd name="connsiteY68" fmla="*/ 3329940 h 4564815"/>
                <a:gd name="connsiteX69" fmla="*/ 9837420 w 12207240"/>
                <a:gd name="connsiteY69" fmla="*/ 3230880 h 4564815"/>
                <a:gd name="connsiteX70" fmla="*/ 10020300 w 12207240"/>
                <a:gd name="connsiteY70" fmla="*/ 3101340 h 4564815"/>
                <a:gd name="connsiteX71" fmla="*/ 10149840 w 12207240"/>
                <a:gd name="connsiteY71" fmla="*/ 3025140 h 4564815"/>
                <a:gd name="connsiteX72" fmla="*/ 10271760 w 12207240"/>
                <a:gd name="connsiteY72" fmla="*/ 3002280 h 4564815"/>
                <a:gd name="connsiteX73" fmla="*/ 10500360 w 12207240"/>
                <a:gd name="connsiteY73" fmla="*/ 3070860 h 4564815"/>
                <a:gd name="connsiteX74" fmla="*/ 10713720 w 12207240"/>
                <a:gd name="connsiteY74" fmla="*/ 3208020 h 4564815"/>
                <a:gd name="connsiteX75" fmla="*/ 10911840 w 12207240"/>
                <a:gd name="connsiteY75" fmla="*/ 3276600 h 4564815"/>
                <a:gd name="connsiteX76" fmla="*/ 11132820 w 12207240"/>
                <a:gd name="connsiteY76" fmla="*/ 3261360 h 4564815"/>
                <a:gd name="connsiteX77" fmla="*/ 11277600 w 12207240"/>
                <a:gd name="connsiteY77" fmla="*/ 3116580 h 4564815"/>
                <a:gd name="connsiteX78" fmla="*/ 11414760 w 12207240"/>
                <a:gd name="connsiteY78" fmla="*/ 3048000 h 4564815"/>
                <a:gd name="connsiteX79" fmla="*/ 11597640 w 12207240"/>
                <a:gd name="connsiteY79" fmla="*/ 3086100 h 4564815"/>
                <a:gd name="connsiteX80" fmla="*/ 11750040 w 12207240"/>
                <a:gd name="connsiteY80" fmla="*/ 3200400 h 4564815"/>
                <a:gd name="connsiteX81" fmla="*/ 11971020 w 12207240"/>
                <a:gd name="connsiteY81" fmla="*/ 3246120 h 4564815"/>
                <a:gd name="connsiteX82" fmla="*/ 12184380 w 12207240"/>
                <a:gd name="connsiteY82" fmla="*/ 3230880 h 4564815"/>
                <a:gd name="connsiteX83" fmla="*/ 12184380 w 12207240"/>
                <a:gd name="connsiteY83" fmla="*/ 3230880 h 4564815"/>
                <a:gd name="connsiteX84" fmla="*/ 12176760 w 12207240"/>
                <a:gd name="connsiteY84" fmla="*/ 2750820 h 4564815"/>
                <a:gd name="connsiteX85" fmla="*/ 11978640 w 12207240"/>
                <a:gd name="connsiteY85" fmla="*/ 2773680 h 4564815"/>
                <a:gd name="connsiteX86" fmla="*/ 11788140 w 12207240"/>
                <a:gd name="connsiteY86" fmla="*/ 2750820 h 4564815"/>
                <a:gd name="connsiteX87" fmla="*/ 11605260 w 12207240"/>
                <a:gd name="connsiteY87" fmla="*/ 2674620 h 4564815"/>
                <a:gd name="connsiteX88" fmla="*/ 11376660 w 12207240"/>
                <a:gd name="connsiteY88" fmla="*/ 2567940 h 4564815"/>
                <a:gd name="connsiteX89" fmla="*/ 11064240 w 12207240"/>
                <a:gd name="connsiteY89" fmla="*/ 2369820 h 4564815"/>
                <a:gd name="connsiteX90" fmla="*/ 10850880 w 12207240"/>
                <a:gd name="connsiteY90" fmla="*/ 2286000 h 4564815"/>
                <a:gd name="connsiteX91" fmla="*/ 10660380 w 12207240"/>
                <a:gd name="connsiteY91" fmla="*/ 2255520 h 4564815"/>
                <a:gd name="connsiteX92" fmla="*/ 10515600 w 12207240"/>
                <a:gd name="connsiteY92" fmla="*/ 2278380 h 4564815"/>
                <a:gd name="connsiteX93" fmla="*/ 10386060 w 12207240"/>
                <a:gd name="connsiteY93" fmla="*/ 2316480 h 4564815"/>
                <a:gd name="connsiteX94" fmla="*/ 10210800 w 12207240"/>
                <a:gd name="connsiteY94" fmla="*/ 2438400 h 4564815"/>
                <a:gd name="connsiteX95" fmla="*/ 10058400 w 12207240"/>
                <a:gd name="connsiteY95" fmla="*/ 2545080 h 4564815"/>
                <a:gd name="connsiteX96" fmla="*/ 9883140 w 12207240"/>
                <a:gd name="connsiteY96" fmla="*/ 2636520 h 4564815"/>
                <a:gd name="connsiteX97" fmla="*/ 9776460 w 12207240"/>
                <a:gd name="connsiteY97" fmla="*/ 2628900 h 4564815"/>
                <a:gd name="connsiteX98" fmla="*/ 9593580 w 12207240"/>
                <a:gd name="connsiteY98" fmla="*/ 2537460 h 4564815"/>
                <a:gd name="connsiteX99" fmla="*/ 9418320 w 12207240"/>
                <a:gd name="connsiteY99" fmla="*/ 2468880 h 4564815"/>
                <a:gd name="connsiteX100" fmla="*/ 9159240 w 12207240"/>
                <a:gd name="connsiteY100" fmla="*/ 2453640 h 4564815"/>
                <a:gd name="connsiteX101" fmla="*/ 8907780 w 12207240"/>
                <a:gd name="connsiteY101" fmla="*/ 2567940 h 4564815"/>
                <a:gd name="connsiteX102" fmla="*/ 8755380 w 12207240"/>
                <a:gd name="connsiteY102" fmla="*/ 2720340 h 4564815"/>
                <a:gd name="connsiteX103" fmla="*/ 8595360 w 12207240"/>
                <a:gd name="connsiteY103" fmla="*/ 2773680 h 4564815"/>
                <a:gd name="connsiteX104" fmla="*/ 8503920 w 12207240"/>
                <a:gd name="connsiteY104" fmla="*/ 2758440 h 4564815"/>
                <a:gd name="connsiteX105" fmla="*/ 8244840 w 12207240"/>
                <a:gd name="connsiteY105" fmla="*/ 2674620 h 4564815"/>
                <a:gd name="connsiteX106" fmla="*/ 8031480 w 12207240"/>
                <a:gd name="connsiteY106" fmla="*/ 2659380 h 4564815"/>
                <a:gd name="connsiteX107" fmla="*/ 7901940 w 12207240"/>
                <a:gd name="connsiteY107" fmla="*/ 2667000 h 4564815"/>
                <a:gd name="connsiteX108" fmla="*/ 7772400 w 12207240"/>
                <a:gd name="connsiteY108" fmla="*/ 2720340 h 4564815"/>
                <a:gd name="connsiteX109" fmla="*/ 7680960 w 12207240"/>
                <a:gd name="connsiteY109" fmla="*/ 2796540 h 4564815"/>
                <a:gd name="connsiteX110" fmla="*/ 7543800 w 12207240"/>
                <a:gd name="connsiteY110" fmla="*/ 2903220 h 4564815"/>
                <a:gd name="connsiteX111" fmla="*/ 7406640 w 12207240"/>
                <a:gd name="connsiteY111" fmla="*/ 2926080 h 4564815"/>
                <a:gd name="connsiteX112" fmla="*/ 7269480 w 12207240"/>
                <a:gd name="connsiteY112" fmla="*/ 2887980 h 4564815"/>
                <a:gd name="connsiteX113" fmla="*/ 7178040 w 12207240"/>
                <a:gd name="connsiteY113" fmla="*/ 2857500 h 4564815"/>
                <a:gd name="connsiteX114" fmla="*/ 7018020 w 12207240"/>
                <a:gd name="connsiteY114" fmla="*/ 2872740 h 4564815"/>
                <a:gd name="connsiteX115" fmla="*/ 6918960 w 12207240"/>
                <a:gd name="connsiteY115" fmla="*/ 2933700 h 4564815"/>
                <a:gd name="connsiteX116" fmla="*/ 6842760 w 12207240"/>
                <a:gd name="connsiteY116" fmla="*/ 2994660 h 4564815"/>
                <a:gd name="connsiteX117" fmla="*/ 6675120 w 12207240"/>
                <a:gd name="connsiteY117" fmla="*/ 3048000 h 4564815"/>
                <a:gd name="connsiteX118" fmla="*/ 6576060 w 12207240"/>
                <a:gd name="connsiteY118" fmla="*/ 3048000 h 4564815"/>
                <a:gd name="connsiteX119" fmla="*/ 6484620 w 12207240"/>
                <a:gd name="connsiteY119" fmla="*/ 3025140 h 4564815"/>
                <a:gd name="connsiteX120" fmla="*/ 6377940 w 12207240"/>
                <a:gd name="connsiteY120" fmla="*/ 3002280 h 4564815"/>
                <a:gd name="connsiteX121" fmla="*/ 6240780 w 12207240"/>
                <a:gd name="connsiteY121" fmla="*/ 3017520 h 4564815"/>
                <a:gd name="connsiteX122" fmla="*/ 6065520 w 12207240"/>
                <a:gd name="connsiteY122" fmla="*/ 3101340 h 4564815"/>
                <a:gd name="connsiteX123" fmla="*/ 5951220 w 12207240"/>
                <a:gd name="connsiteY123" fmla="*/ 3162300 h 4564815"/>
                <a:gd name="connsiteX124" fmla="*/ 5882640 w 12207240"/>
                <a:gd name="connsiteY124" fmla="*/ 3185160 h 4564815"/>
                <a:gd name="connsiteX125" fmla="*/ 5737860 w 12207240"/>
                <a:gd name="connsiteY125" fmla="*/ 3208020 h 4564815"/>
                <a:gd name="connsiteX126" fmla="*/ 5570220 w 12207240"/>
                <a:gd name="connsiteY126" fmla="*/ 3223260 h 4564815"/>
                <a:gd name="connsiteX127" fmla="*/ 5478780 w 12207240"/>
                <a:gd name="connsiteY127" fmla="*/ 3238500 h 4564815"/>
                <a:gd name="connsiteX128" fmla="*/ 5364480 w 12207240"/>
                <a:gd name="connsiteY128" fmla="*/ 3291840 h 4564815"/>
                <a:gd name="connsiteX129" fmla="*/ 5227320 w 12207240"/>
                <a:gd name="connsiteY129" fmla="*/ 3352800 h 4564815"/>
                <a:gd name="connsiteX130" fmla="*/ 5105400 w 12207240"/>
                <a:gd name="connsiteY130" fmla="*/ 3368040 h 4564815"/>
                <a:gd name="connsiteX131" fmla="*/ 4876800 w 12207240"/>
                <a:gd name="connsiteY131" fmla="*/ 3268980 h 4564815"/>
                <a:gd name="connsiteX132" fmla="*/ 4663440 w 12207240"/>
                <a:gd name="connsiteY132" fmla="*/ 3093720 h 4564815"/>
                <a:gd name="connsiteX133" fmla="*/ 4472940 w 12207240"/>
                <a:gd name="connsiteY133" fmla="*/ 2933700 h 4564815"/>
                <a:gd name="connsiteX134" fmla="*/ 4328160 w 12207240"/>
                <a:gd name="connsiteY134" fmla="*/ 2819400 h 4564815"/>
                <a:gd name="connsiteX135" fmla="*/ 4160520 w 12207240"/>
                <a:gd name="connsiteY135" fmla="*/ 2750820 h 4564815"/>
                <a:gd name="connsiteX136" fmla="*/ 3992880 w 12207240"/>
                <a:gd name="connsiteY136" fmla="*/ 2712720 h 4564815"/>
                <a:gd name="connsiteX137" fmla="*/ 3855720 w 12207240"/>
                <a:gd name="connsiteY137" fmla="*/ 2651760 h 4564815"/>
                <a:gd name="connsiteX138" fmla="*/ 3749040 w 12207240"/>
                <a:gd name="connsiteY138" fmla="*/ 2545080 h 4564815"/>
                <a:gd name="connsiteX139" fmla="*/ 3634740 w 12207240"/>
                <a:gd name="connsiteY139" fmla="*/ 2453640 h 4564815"/>
                <a:gd name="connsiteX140" fmla="*/ 3550920 w 12207240"/>
                <a:gd name="connsiteY140" fmla="*/ 2430780 h 4564815"/>
                <a:gd name="connsiteX141" fmla="*/ 3474720 w 12207240"/>
                <a:gd name="connsiteY141" fmla="*/ 2438400 h 4564815"/>
                <a:gd name="connsiteX142" fmla="*/ 3352800 w 12207240"/>
                <a:gd name="connsiteY142" fmla="*/ 2499360 h 4564815"/>
                <a:gd name="connsiteX143" fmla="*/ 3215640 w 12207240"/>
                <a:gd name="connsiteY143" fmla="*/ 2606040 h 4564815"/>
                <a:gd name="connsiteX144" fmla="*/ 3086100 w 12207240"/>
                <a:gd name="connsiteY144" fmla="*/ 2705100 h 4564815"/>
                <a:gd name="connsiteX145" fmla="*/ 2971800 w 12207240"/>
                <a:gd name="connsiteY145" fmla="*/ 2842260 h 4564815"/>
                <a:gd name="connsiteX146" fmla="*/ 2887980 w 12207240"/>
                <a:gd name="connsiteY146" fmla="*/ 2941320 h 4564815"/>
                <a:gd name="connsiteX147" fmla="*/ 2781300 w 12207240"/>
                <a:gd name="connsiteY147" fmla="*/ 2979420 h 4564815"/>
                <a:gd name="connsiteX148" fmla="*/ 2682240 w 12207240"/>
                <a:gd name="connsiteY148" fmla="*/ 2979420 h 4564815"/>
                <a:gd name="connsiteX149" fmla="*/ 2583180 w 12207240"/>
                <a:gd name="connsiteY149" fmla="*/ 2918460 h 4564815"/>
                <a:gd name="connsiteX150" fmla="*/ 2484120 w 12207240"/>
                <a:gd name="connsiteY150" fmla="*/ 2842260 h 4564815"/>
                <a:gd name="connsiteX151" fmla="*/ 2423160 w 12207240"/>
                <a:gd name="connsiteY151" fmla="*/ 2788920 h 4564815"/>
                <a:gd name="connsiteX152" fmla="*/ 2316480 w 12207240"/>
                <a:gd name="connsiteY152" fmla="*/ 2788920 h 4564815"/>
                <a:gd name="connsiteX153" fmla="*/ 2186940 w 12207240"/>
                <a:gd name="connsiteY153" fmla="*/ 2842260 h 4564815"/>
                <a:gd name="connsiteX154" fmla="*/ 2057400 w 12207240"/>
                <a:gd name="connsiteY154" fmla="*/ 2918460 h 4564815"/>
                <a:gd name="connsiteX155" fmla="*/ 1950720 w 12207240"/>
                <a:gd name="connsiteY155" fmla="*/ 2926080 h 4564815"/>
                <a:gd name="connsiteX156" fmla="*/ 1882140 w 12207240"/>
                <a:gd name="connsiteY156" fmla="*/ 2796540 h 4564815"/>
                <a:gd name="connsiteX157" fmla="*/ 1844040 w 12207240"/>
                <a:gd name="connsiteY157" fmla="*/ 2727960 h 4564815"/>
                <a:gd name="connsiteX158" fmla="*/ 1729740 w 12207240"/>
                <a:gd name="connsiteY158" fmla="*/ 2537460 h 4564815"/>
                <a:gd name="connsiteX159" fmla="*/ 1653540 w 12207240"/>
                <a:gd name="connsiteY159" fmla="*/ 2468880 h 4564815"/>
                <a:gd name="connsiteX160" fmla="*/ 1569720 w 12207240"/>
                <a:gd name="connsiteY160" fmla="*/ 2514600 h 4564815"/>
                <a:gd name="connsiteX161" fmla="*/ 1524000 w 12207240"/>
                <a:gd name="connsiteY161" fmla="*/ 2560320 h 4564815"/>
                <a:gd name="connsiteX162" fmla="*/ 1424940 w 12207240"/>
                <a:gd name="connsiteY162" fmla="*/ 2339340 h 4564815"/>
                <a:gd name="connsiteX163" fmla="*/ 1371600 w 12207240"/>
                <a:gd name="connsiteY163" fmla="*/ 2125980 h 4564815"/>
                <a:gd name="connsiteX164" fmla="*/ 1325880 w 12207240"/>
                <a:gd name="connsiteY164" fmla="*/ 1912620 h 4564815"/>
                <a:gd name="connsiteX165" fmla="*/ 1264920 w 12207240"/>
                <a:gd name="connsiteY165" fmla="*/ 1729740 h 4564815"/>
                <a:gd name="connsiteX166" fmla="*/ 1196340 w 12207240"/>
                <a:gd name="connsiteY166" fmla="*/ 1630680 h 4564815"/>
                <a:gd name="connsiteX167" fmla="*/ 1318260 w 12207240"/>
                <a:gd name="connsiteY167" fmla="*/ 1722120 h 4564815"/>
                <a:gd name="connsiteX168" fmla="*/ 1409700 w 12207240"/>
                <a:gd name="connsiteY168" fmla="*/ 1920240 h 4564815"/>
                <a:gd name="connsiteX169" fmla="*/ 1485900 w 12207240"/>
                <a:gd name="connsiteY169" fmla="*/ 2080260 h 4564815"/>
                <a:gd name="connsiteX170" fmla="*/ 1562100 w 12207240"/>
                <a:gd name="connsiteY170" fmla="*/ 2072640 h 4564815"/>
                <a:gd name="connsiteX171" fmla="*/ 1691640 w 12207240"/>
                <a:gd name="connsiteY171" fmla="*/ 2004060 h 4564815"/>
                <a:gd name="connsiteX172" fmla="*/ 1798320 w 12207240"/>
                <a:gd name="connsiteY172" fmla="*/ 1927860 h 4564815"/>
                <a:gd name="connsiteX173" fmla="*/ 1943100 w 12207240"/>
                <a:gd name="connsiteY173" fmla="*/ 1943100 h 4564815"/>
                <a:gd name="connsiteX174" fmla="*/ 2049780 w 12207240"/>
                <a:gd name="connsiteY174" fmla="*/ 1988820 h 4564815"/>
                <a:gd name="connsiteX175" fmla="*/ 2194560 w 12207240"/>
                <a:gd name="connsiteY175" fmla="*/ 2194560 h 4564815"/>
                <a:gd name="connsiteX176" fmla="*/ 2308860 w 12207240"/>
                <a:gd name="connsiteY176" fmla="*/ 2324100 h 4564815"/>
                <a:gd name="connsiteX177" fmla="*/ 2400300 w 12207240"/>
                <a:gd name="connsiteY177" fmla="*/ 2354580 h 4564815"/>
                <a:gd name="connsiteX178" fmla="*/ 2484120 w 12207240"/>
                <a:gd name="connsiteY178" fmla="*/ 2331720 h 4564815"/>
                <a:gd name="connsiteX179" fmla="*/ 2613660 w 12207240"/>
                <a:gd name="connsiteY179" fmla="*/ 2217420 h 4564815"/>
                <a:gd name="connsiteX180" fmla="*/ 2712720 w 12207240"/>
                <a:gd name="connsiteY180" fmla="*/ 2148840 h 4564815"/>
                <a:gd name="connsiteX181" fmla="*/ 2842260 w 12207240"/>
                <a:gd name="connsiteY181" fmla="*/ 2087880 h 4564815"/>
                <a:gd name="connsiteX182" fmla="*/ 3032760 w 12207240"/>
                <a:gd name="connsiteY182" fmla="*/ 2019300 h 4564815"/>
                <a:gd name="connsiteX183" fmla="*/ 3223260 w 12207240"/>
                <a:gd name="connsiteY183" fmla="*/ 1981200 h 4564815"/>
                <a:gd name="connsiteX184" fmla="*/ 3413760 w 12207240"/>
                <a:gd name="connsiteY184" fmla="*/ 2034540 h 4564815"/>
                <a:gd name="connsiteX185" fmla="*/ 3550920 w 12207240"/>
                <a:gd name="connsiteY185" fmla="*/ 2049780 h 4564815"/>
                <a:gd name="connsiteX186" fmla="*/ 3665220 w 12207240"/>
                <a:gd name="connsiteY186" fmla="*/ 1996440 h 4564815"/>
                <a:gd name="connsiteX187" fmla="*/ 3802380 w 12207240"/>
                <a:gd name="connsiteY187" fmla="*/ 1866900 h 4564815"/>
                <a:gd name="connsiteX188" fmla="*/ 3870960 w 12207240"/>
                <a:gd name="connsiteY188" fmla="*/ 1798320 h 4564815"/>
                <a:gd name="connsiteX189" fmla="*/ 3992880 w 12207240"/>
                <a:gd name="connsiteY189" fmla="*/ 1798320 h 4564815"/>
                <a:gd name="connsiteX190" fmla="*/ 4145280 w 12207240"/>
                <a:gd name="connsiteY190" fmla="*/ 1912620 h 4564815"/>
                <a:gd name="connsiteX191" fmla="*/ 4267200 w 12207240"/>
                <a:gd name="connsiteY191" fmla="*/ 1988820 h 4564815"/>
                <a:gd name="connsiteX192" fmla="*/ 4373880 w 12207240"/>
                <a:gd name="connsiteY192" fmla="*/ 2004060 h 4564815"/>
                <a:gd name="connsiteX193" fmla="*/ 4457700 w 12207240"/>
                <a:gd name="connsiteY193" fmla="*/ 2080260 h 4564815"/>
                <a:gd name="connsiteX194" fmla="*/ 4541520 w 12207240"/>
                <a:gd name="connsiteY194" fmla="*/ 2270760 h 4564815"/>
                <a:gd name="connsiteX195" fmla="*/ 4632960 w 12207240"/>
                <a:gd name="connsiteY195" fmla="*/ 2476500 h 4564815"/>
                <a:gd name="connsiteX196" fmla="*/ 4709160 w 12207240"/>
                <a:gd name="connsiteY196" fmla="*/ 2567940 h 4564815"/>
                <a:gd name="connsiteX197" fmla="*/ 4876800 w 12207240"/>
                <a:gd name="connsiteY197" fmla="*/ 2613660 h 4564815"/>
                <a:gd name="connsiteX198" fmla="*/ 5059680 w 12207240"/>
                <a:gd name="connsiteY198" fmla="*/ 2628900 h 4564815"/>
                <a:gd name="connsiteX199" fmla="*/ 5250180 w 12207240"/>
                <a:gd name="connsiteY199" fmla="*/ 2743200 h 4564815"/>
                <a:gd name="connsiteX200" fmla="*/ 5410200 w 12207240"/>
                <a:gd name="connsiteY200" fmla="*/ 2887980 h 4564815"/>
                <a:gd name="connsiteX201" fmla="*/ 5577840 w 12207240"/>
                <a:gd name="connsiteY201" fmla="*/ 2964180 h 4564815"/>
                <a:gd name="connsiteX202" fmla="*/ 5829300 w 12207240"/>
                <a:gd name="connsiteY202" fmla="*/ 2903220 h 4564815"/>
                <a:gd name="connsiteX203" fmla="*/ 6096000 w 12207240"/>
                <a:gd name="connsiteY203" fmla="*/ 2811780 h 4564815"/>
                <a:gd name="connsiteX204" fmla="*/ 6294120 w 12207240"/>
                <a:gd name="connsiteY204" fmla="*/ 2743200 h 4564815"/>
                <a:gd name="connsiteX205" fmla="*/ 6477000 w 12207240"/>
                <a:gd name="connsiteY205" fmla="*/ 2735580 h 4564815"/>
                <a:gd name="connsiteX206" fmla="*/ 6667500 w 12207240"/>
                <a:gd name="connsiteY206" fmla="*/ 2750820 h 4564815"/>
                <a:gd name="connsiteX207" fmla="*/ 6827520 w 12207240"/>
                <a:gd name="connsiteY207" fmla="*/ 2705100 h 4564815"/>
                <a:gd name="connsiteX208" fmla="*/ 6949440 w 12207240"/>
                <a:gd name="connsiteY208" fmla="*/ 2628900 h 4564815"/>
                <a:gd name="connsiteX209" fmla="*/ 7101840 w 12207240"/>
                <a:gd name="connsiteY209" fmla="*/ 2575560 h 4564815"/>
                <a:gd name="connsiteX210" fmla="*/ 7360920 w 12207240"/>
                <a:gd name="connsiteY210" fmla="*/ 2613660 h 4564815"/>
                <a:gd name="connsiteX211" fmla="*/ 7467600 w 12207240"/>
                <a:gd name="connsiteY211" fmla="*/ 2628900 h 4564815"/>
                <a:gd name="connsiteX212" fmla="*/ 7673340 w 12207240"/>
                <a:gd name="connsiteY212" fmla="*/ 2567940 h 4564815"/>
                <a:gd name="connsiteX213" fmla="*/ 7741920 w 12207240"/>
                <a:gd name="connsiteY213" fmla="*/ 2499360 h 4564815"/>
                <a:gd name="connsiteX214" fmla="*/ 7932420 w 12207240"/>
                <a:gd name="connsiteY214" fmla="*/ 2430780 h 4564815"/>
                <a:gd name="connsiteX215" fmla="*/ 8153400 w 12207240"/>
                <a:gd name="connsiteY215" fmla="*/ 2392680 h 4564815"/>
                <a:gd name="connsiteX216" fmla="*/ 8336280 w 12207240"/>
                <a:gd name="connsiteY216" fmla="*/ 2362200 h 4564815"/>
                <a:gd name="connsiteX217" fmla="*/ 8542020 w 12207240"/>
                <a:gd name="connsiteY217" fmla="*/ 2270760 h 4564815"/>
                <a:gd name="connsiteX218" fmla="*/ 8709660 w 12207240"/>
                <a:gd name="connsiteY218" fmla="*/ 2194560 h 4564815"/>
                <a:gd name="connsiteX219" fmla="*/ 8945880 w 12207240"/>
                <a:gd name="connsiteY219" fmla="*/ 2164080 h 4564815"/>
                <a:gd name="connsiteX220" fmla="*/ 9235440 w 12207240"/>
                <a:gd name="connsiteY220" fmla="*/ 2194560 h 4564815"/>
                <a:gd name="connsiteX221" fmla="*/ 9380220 w 12207240"/>
                <a:gd name="connsiteY221" fmla="*/ 2255520 h 4564815"/>
                <a:gd name="connsiteX222" fmla="*/ 9563100 w 12207240"/>
                <a:gd name="connsiteY222" fmla="*/ 2232660 h 4564815"/>
                <a:gd name="connsiteX223" fmla="*/ 9829800 w 12207240"/>
                <a:gd name="connsiteY223" fmla="*/ 2125980 h 4564815"/>
                <a:gd name="connsiteX224" fmla="*/ 10073640 w 12207240"/>
                <a:gd name="connsiteY224" fmla="*/ 2004060 h 4564815"/>
                <a:gd name="connsiteX225" fmla="*/ 10233660 w 12207240"/>
                <a:gd name="connsiteY225" fmla="*/ 1950720 h 4564815"/>
                <a:gd name="connsiteX226" fmla="*/ 10439400 w 12207240"/>
                <a:gd name="connsiteY226" fmla="*/ 1950720 h 4564815"/>
                <a:gd name="connsiteX227" fmla="*/ 10728960 w 12207240"/>
                <a:gd name="connsiteY227" fmla="*/ 2049780 h 4564815"/>
                <a:gd name="connsiteX228" fmla="*/ 10957560 w 12207240"/>
                <a:gd name="connsiteY228" fmla="*/ 2125980 h 4564815"/>
                <a:gd name="connsiteX229" fmla="*/ 11094720 w 12207240"/>
                <a:gd name="connsiteY229" fmla="*/ 2133600 h 4564815"/>
                <a:gd name="connsiteX230" fmla="*/ 11170920 w 12207240"/>
                <a:gd name="connsiteY230" fmla="*/ 2080260 h 4564815"/>
                <a:gd name="connsiteX231" fmla="*/ 11285220 w 12207240"/>
                <a:gd name="connsiteY231" fmla="*/ 2004060 h 4564815"/>
                <a:gd name="connsiteX232" fmla="*/ 11376660 w 12207240"/>
                <a:gd name="connsiteY232" fmla="*/ 1996440 h 4564815"/>
                <a:gd name="connsiteX233" fmla="*/ 11460480 w 12207240"/>
                <a:gd name="connsiteY233" fmla="*/ 2034540 h 4564815"/>
                <a:gd name="connsiteX234" fmla="*/ 11521440 w 12207240"/>
                <a:gd name="connsiteY234" fmla="*/ 2087880 h 4564815"/>
                <a:gd name="connsiteX235" fmla="*/ 11590020 w 12207240"/>
                <a:gd name="connsiteY235" fmla="*/ 2202180 h 4564815"/>
                <a:gd name="connsiteX236" fmla="*/ 11650980 w 12207240"/>
                <a:gd name="connsiteY236" fmla="*/ 2301240 h 4564815"/>
                <a:gd name="connsiteX237" fmla="*/ 11689080 w 12207240"/>
                <a:gd name="connsiteY237" fmla="*/ 2369820 h 4564815"/>
                <a:gd name="connsiteX238" fmla="*/ 11750040 w 12207240"/>
                <a:gd name="connsiteY238" fmla="*/ 2461260 h 4564815"/>
                <a:gd name="connsiteX239" fmla="*/ 11826240 w 12207240"/>
                <a:gd name="connsiteY239" fmla="*/ 2514600 h 4564815"/>
                <a:gd name="connsiteX240" fmla="*/ 11894820 w 12207240"/>
                <a:gd name="connsiteY240" fmla="*/ 2560320 h 4564815"/>
                <a:gd name="connsiteX241" fmla="*/ 12016740 w 12207240"/>
                <a:gd name="connsiteY241" fmla="*/ 2575560 h 4564815"/>
                <a:gd name="connsiteX242" fmla="*/ 12085320 w 12207240"/>
                <a:gd name="connsiteY242" fmla="*/ 2567940 h 4564815"/>
                <a:gd name="connsiteX243" fmla="*/ 12184380 w 12207240"/>
                <a:gd name="connsiteY243" fmla="*/ 2552700 h 4564815"/>
                <a:gd name="connsiteX244" fmla="*/ 12207240 w 12207240"/>
                <a:gd name="connsiteY244" fmla="*/ 2545080 h 4564815"/>
                <a:gd name="connsiteX245" fmla="*/ 12207240 w 12207240"/>
                <a:gd name="connsiteY245" fmla="*/ 2202180 h 4564815"/>
                <a:gd name="connsiteX246" fmla="*/ 12024360 w 12207240"/>
                <a:gd name="connsiteY246" fmla="*/ 2255520 h 4564815"/>
                <a:gd name="connsiteX247" fmla="*/ 11871960 w 12207240"/>
                <a:gd name="connsiteY247" fmla="*/ 2240280 h 4564815"/>
                <a:gd name="connsiteX248" fmla="*/ 11742420 w 12207240"/>
                <a:gd name="connsiteY248" fmla="*/ 2148840 h 4564815"/>
                <a:gd name="connsiteX249" fmla="*/ 11612880 w 12207240"/>
                <a:gd name="connsiteY249" fmla="*/ 1973580 h 4564815"/>
                <a:gd name="connsiteX250" fmla="*/ 11536680 w 12207240"/>
                <a:gd name="connsiteY250" fmla="*/ 1836420 h 4564815"/>
                <a:gd name="connsiteX251" fmla="*/ 11506200 w 12207240"/>
                <a:gd name="connsiteY251" fmla="*/ 1760220 h 4564815"/>
                <a:gd name="connsiteX252" fmla="*/ 11407140 w 12207240"/>
                <a:gd name="connsiteY252" fmla="*/ 1668780 h 4564815"/>
                <a:gd name="connsiteX253" fmla="*/ 11292840 w 12207240"/>
                <a:gd name="connsiteY253" fmla="*/ 1615440 h 4564815"/>
                <a:gd name="connsiteX254" fmla="*/ 11094720 w 12207240"/>
                <a:gd name="connsiteY254" fmla="*/ 1584960 h 4564815"/>
                <a:gd name="connsiteX255" fmla="*/ 10934700 w 12207240"/>
                <a:gd name="connsiteY255" fmla="*/ 1539240 h 4564815"/>
                <a:gd name="connsiteX256" fmla="*/ 10767060 w 12207240"/>
                <a:gd name="connsiteY256" fmla="*/ 1493520 h 4564815"/>
                <a:gd name="connsiteX257" fmla="*/ 10530840 w 12207240"/>
                <a:gd name="connsiteY257" fmla="*/ 1478280 h 4564815"/>
                <a:gd name="connsiteX258" fmla="*/ 10370820 w 12207240"/>
                <a:gd name="connsiteY258" fmla="*/ 1516380 h 4564815"/>
                <a:gd name="connsiteX259" fmla="*/ 10073640 w 12207240"/>
                <a:gd name="connsiteY259" fmla="*/ 1630680 h 4564815"/>
                <a:gd name="connsiteX260" fmla="*/ 9966960 w 12207240"/>
                <a:gd name="connsiteY260" fmla="*/ 1706880 h 4564815"/>
                <a:gd name="connsiteX261" fmla="*/ 9776460 w 12207240"/>
                <a:gd name="connsiteY261" fmla="*/ 1737360 h 4564815"/>
                <a:gd name="connsiteX262" fmla="*/ 9608820 w 12207240"/>
                <a:gd name="connsiteY262" fmla="*/ 1668780 h 4564815"/>
                <a:gd name="connsiteX263" fmla="*/ 9509760 w 12207240"/>
                <a:gd name="connsiteY263" fmla="*/ 1630680 h 4564815"/>
                <a:gd name="connsiteX264" fmla="*/ 9433560 w 12207240"/>
                <a:gd name="connsiteY264" fmla="*/ 1607820 h 4564815"/>
                <a:gd name="connsiteX265" fmla="*/ 9182100 w 12207240"/>
                <a:gd name="connsiteY265" fmla="*/ 1554480 h 4564815"/>
                <a:gd name="connsiteX266" fmla="*/ 8869680 w 12207240"/>
                <a:gd name="connsiteY266" fmla="*/ 1516380 h 4564815"/>
                <a:gd name="connsiteX267" fmla="*/ 8724900 w 12207240"/>
                <a:gd name="connsiteY267" fmla="*/ 1501140 h 4564815"/>
                <a:gd name="connsiteX268" fmla="*/ 8633460 w 12207240"/>
                <a:gd name="connsiteY268" fmla="*/ 1524000 h 4564815"/>
                <a:gd name="connsiteX269" fmla="*/ 8450580 w 12207240"/>
                <a:gd name="connsiteY269" fmla="*/ 1600200 h 4564815"/>
                <a:gd name="connsiteX270" fmla="*/ 8290560 w 12207240"/>
                <a:gd name="connsiteY270" fmla="*/ 1661160 h 4564815"/>
                <a:gd name="connsiteX271" fmla="*/ 8130540 w 12207240"/>
                <a:gd name="connsiteY271" fmla="*/ 1645920 h 4564815"/>
                <a:gd name="connsiteX272" fmla="*/ 8008620 w 12207240"/>
                <a:gd name="connsiteY272" fmla="*/ 1600200 h 4564815"/>
                <a:gd name="connsiteX273" fmla="*/ 7901940 w 12207240"/>
                <a:gd name="connsiteY273" fmla="*/ 1584960 h 4564815"/>
                <a:gd name="connsiteX274" fmla="*/ 7795260 w 12207240"/>
                <a:gd name="connsiteY274" fmla="*/ 1615440 h 4564815"/>
                <a:gd name="connsiteX275" fmla="*/ 7703820 w 12207240"/>
                <a:gd name="connsiteY275" fmla="*/ 1668780 h 4564815"/>
                <a:gd name="connsiteX276" fmla="*/ 7620000 w 12207240"/>
                <a:gd name="connsiteY276" fmla="*/ 1714500 h 4564815"/>
                <a:gd name="connsiteX277" fmla="*/ 7574280 w 12207240"/>
                <a:gd name="connsiteY277" fmla="*/ 1744980 h 4564815"/>
                <a:gd name="connsiteX278" fmla="*/ 7467600 w 12207240"/>
                <a:gd name="connsiteY278" fmla="*/ 1805940 h 4564815"/>
                <a:gd name="connsiteX279" fmla="*/ 7117080 w 12207240"/>
                <a:gd name="connsiteY279" fmla="*/ 1813560 h 4564815"/>
                <a:gd name="connsiteX280" fmla="*/ 6934200 w 12207240"/>
                <a:gd name="connsiteY280" fmla="*/ 1882140 h 4564815"/>
                <a:gd name="connsiteX281" fmla="*/ 6743700 w 12207240"/>
                <a:gd name="connsiteY281" fmla="*/ 1950720 h 4564815"/>
                <a:gd name="connsiteX282" fmla="*/ 6576060 w 12207240"/>
                <a:gd name="connsiteY282" fmla="*/ 1973580 h 4564815"/>
                <a:gd name="connsiteX283" fmla="*/ 6332220 w 12207240"/>
                <a:gd name="connsiteY283" fmla="*/ 1935480 h 4564815"/>
                <a:gd name="connsiteX284" fmla="*/ 6225540 w 12207240"/>
                <a:gd name="connsiteY284" fmla="*/ 1981200 h 4564815"/>
                <a:gd name="connsiteX285" fmla="*/ 6103620 w 12207240"/>
                <a:gd name="connsiteY285" fmla="*/ 2034540 h 4564815"/>
                <a:gd name="connsiteX286" fmla="*/ 5935980 w 12207240"/>
                <a:gd name="connsiteY286" fmla="*/ 2080260 h 4564815"/>
                <a:gd name="connsiteX287" fmla="*/ 5791200 w 12207240"/>
                <a:gd name="connsiteY287" fmla="*/ 2057400 h 4564815"/>
                <a:gd name="connsiteX288" fmla="*/ 5654040 w 12207240"/>
                <a:gd name="connsiteY288" fmla="*/ 2026920 h 4564815"/>
                <a:gd name="connsiteX289" fmla="*/ 5547360 w 12207240"/>
                <a:gd name="connsiteY289" fmla="*/ 2019300 h 4564815"/>
                <a:gd name="connsiteX290" fmla="*/ 5433060 w 12207240"/>
                <a:gd name="connsiteY290" fmla="*/ 1988820 h 4564815"/>
                <a:gd name="connsiteX291" fmla="*/ 5364480 w 12207240"/>
                <a:gd name="connsiteY291" fmla="*/ 1859280 h 4564815"/>
                <a:gd name="connsiteX292" fmla="*/ 5326380 w 12207240"/>
                <a:gd name="connsiteY292" fmla="*/ 1722120 h 4564815"/>
                <a:gd name="connsiteX293" fmla="*/ 5219700 w 12207240"/>
                <a:gd name="connsiteY293" fmla="*/ 1562100 h 4564815"/>
                <a:gd name="connsiteX294" fmla="*/ 5173980 w 12207240"/>
                <a:gd name="connsiteY294" fmla="*/ 1493520 h 4564815"/>
                <a:gd name="connsiteX295" fmla="*/ 5257800 w 12207240"/>
                <a:gd name="connsiteY295" fmla="*/ 1546860 h 4564815"/>
                <a:gd name="connsiteX296" fmla="*/ 5334000 w 12207240"/>
                <a:gd name="connsiteY296" fmla="*/ 1668780 h 4564815"/>
                <a:gd name="connsiteX297" fmla="*/ 5410200 w 12207240"/>
                <a:gd name="connsiteY297" fmla="*/ 1752600 h 4564815"/>
                <a:gd name="connsiteX298" fmla="*/ 5486400 w 12207240"/>
                <a:gd name="connsiteY298" fmla="*/ 1798320 h 4564815"/>
                <a:gd name="connsiteX299" fmla="*/ 5562600 w 12207240"/>
                <a:gd name="connsiteY299" fmla="*/ 1783080 h 4564815"/>
                <a:gd name="connsiteX300" fmla="*/ 5623560 w 12207240"/>
                <a:gd name="connsiteY300" fmla="*/ 1729740 h 4564815"/>
                <a:gd name="connsiteX301" fmla="*/ 5707380 w 12207240"/>
                <a:gd name="connsiteY301" fmla="*/ 1661160 h 4564815"/>
                <a:gd name="connsiteX302" fmla="*/ 5760720 w 12207240"/>
                <a:gd name="connsiteY302" fmla="*/ 1615440 h 4564815"/>
                <a:gd name="connsiteX303" fmla="*/ 5798820 w 12207240"/>
                <a:gd name="connsiteY303" fmla="*/ 1584960 h 4564815"/>
                <a:gd name="connsiteX304" fmla="*/ 5852160 w 12207240"/>
                <a:gd name="connsiteY304" fmla="*/ 1554480 h 4564815"/>
                <a:gd name="connsiteX305" fmla="*/ 5920740 w 12207240"/>
                <a:gd name="connsiteY305" fmla="*/ 1524000 h 4564815"/>
                <a:gd name="connsiteX306" fmla="*/ 5981700 w 12207240"/>
                <a:gd name="connsiteY306" fmla="*/ 1524000 h 4564815"/>
                <a:gd name="connsiteX307" fmla="*/ 6073140 w 12207240"/>
                <a:gd name="connsiteY307" fmla="*/ 1539240 h 4564815"/>
                <a:gd name="connsiteX308" fmla="*/ 6195060 w 12207240"/>
                <a:gd name="connsiteY308" fmla="*/ 1554480 h 4564815"/>
                <a:gd name="connsiteX309" fmla="*/ 6271260 w 12207240"/>
                <a:gd name="connsiteY309" fmla="*/ 1584960 h 4564815"/>
                <a:gd name="connsiteX310" fmla="*/ 6370320 w 12207240"/>
                <a:gd name="connsiteY310" fmla="*/ 1615440 h 4564815"/>
                <a:gd name="connsiteX311" fmla="*/ 6477000 w 12207240"/>
                <a:gd name="connsiteY311" fmla="*/ 1661160 h 4564815"/>
                <a:gd name="connsiteX312" fmla="*/ 6591300 w 12207240"/>
                <a:gd name="connsiteY312" fmla="*/ 1691640 h 4564815"/>
                <a:gd name="connsiteX313" fmla="*/ 6675120 w 12207240"/>
                <a:gd name="connsiteY313" fmla="*/ 1691640 h 4564815"/>
                <a:gd name="connsiteX314" fmla="*/ 6766560 w 12207240"/>
                <a:gd name="connsiteY314" fmla="*/ 1684020 h 4564815"/>
                <a:gd name="connsiteX315" fmla="*/ 6880860 w 12207240"/>
                <a:gd name="connsiteY315" fmla="*/ 1645920 h 4564815"/>
                <a:gd name="connsiteX316" fmla="*/ 6941820 w 12207240"/>
                <a:gd name="connsiteY316" fmla="*/ 1584960 h 4564815"/>
                <a:gd name="connsiteX317" fmla="*/ 7033260 w 12207240"/>
                <a:gd name="connsiteY317" fmla="*/ 1539240 h 4564815"/>
                <a:gd name="connsiteX318" fmla="*/ 7086600 w 12207240"/>
                <a:gd name="connsiteY318" fmla="*/ 1524000 h 4564815"/>
                <a:gd name="connsiteX319" fmla="*/ 7185660 w 12207240"/>
                <a:gd name="connsiteY319" fmla="*/ 1501140 h 4564815"/>
                <a:gd name="connsiteX320" fmla="*/ 7345680 w 12207240"/>
                <a:gd name="connsiteY320" fmla="*/ 1455420 h 4564815"/>
                <a:gd name="connsiteX321" fmla="*/ 7513320 w 12207240"/>
                <a:gd name="connsiteY321" fmla="*/ 1432560 h 4564815"/>
                <a:gd name="connsiteX322" fmla="*/ 7696200 w 12207240"/>
                <a:gd name="connsiteY322" fmla="*/ 1402080 h 4564815"/>
                <a:gd name="connsiteX323" fmla="*/ 7871460 w 12207240"/>
                <a:gd name="connsiteY323" fmla="*/ 1356360 h 4564815"/>
                <a:gd name="connsiteX324" fmla="*/ 8214360 w 12207240"/>
                <a:gd name="connsiteY324" fmla="*/ 1310640 h 4564815"/>
                <a:gd name="connsiteX325" fmla="*/ 8412480 w 12207240"/>
                <a:gd name="connsiteY325" fmla="*/ 1280160 h 4564815"/>
                <a:gd name="connsiteX326" fmla="*/ 8747760 w 12207240"/>
                <a:gd name="connsiteY326" fmla="*/ 1242060 h 4564815"/>
                <a:gd name="connsiteX327" fmla="*/ 8976360 w 12207240"/>
                <a:gd name="connsiteY327" fmla="*/ 1211580 h 4564815"/>
                <a:gd name="connsiteX328" fmla="*/ 9144000 w 12207240"/>
                <a:gd name="connsiteY328" fmla="*/ 1249680 h 4564815"/>
                <a:gd name="connsiteX329" fmla="*/ 9326880 w 12207240"/>
                <a:gd name="connsiteY329" fmla="*/ 1310640 h 4564815"/>
                <a:gd name="connsiteX330" fmla="*/ 9525000 w 12207240"/>
                <a:gd name="connsiteY330" fmla="*/ 1386840 h 4564815"/>
                <a:gd name="connsiteX331" fmla="*/ 9707880 w 12207240"/>
                <a:gd name="connsiteY331" fmla="*/ 1394460 h 4564815"/>
                <a:gd name="connsiteX332" fmla="*/ 9936480 w 12207240"/>
                <a:gd name="connsiteY332" fmla="*/ 1356360 h 4564815"/>
                <a:gd name="connsiteX333" fmla="*/ 10172700 w 12207240"/>
                <a:gd name="connsiteY333" fmla="*/ 1303020 h 4564815"/>
                <a:gd name="connsiteX334" fmla="*/ 10393680 w 12207240"/>
                <a:gd name="connsiteY334" fmla="*/ 1226820 h 4564815"/>
                <a:gd name="connsiteX335" fmla="*/ 10668000 w 12207240"/>
                <a:gd name="connsiteY335" fmla="*/ 1181100 h 4564815"/>
                <a:gd name="connsiteX336" fmla="*/ 10858500 w 12207240"/>
                <a:gd name="connsiteY336" fmla="*/ 1188720 h 4564815"/>
                <a:gd name="connsiteX337" fmla="*/ 10576560 w 12207240"/>
                <a:gd name="connsiteY337" fmla="*/ 1181100 h 4564815"/>
                <a:gd name="connsiteX338" fmla="*/ 10393680 w 12207240"/>
                <a:gd name="connsiteY338" fmla="*/ 1135380 h 4564815"/>
                <a:gd name="connsiteX339" fmla="*/ 10279380 w 12207240"/>
                <a:gd name="connsiteY339" fmla="*/ 1112520 h 4564815"/>
                <a:gd name="connsiteX340" fmla="*/ 10180320 w 12207240"/>
                <a:gd name="connsiteY340" fmla="*/ 1120140 h 4564815"/>
                <a:gd name="connsiteX341" fmla="*/ 10020300 w 12207240"/>
                <a:gd name="connsiteY341" fmla="*/ 1181100 h 4564815"/>
                <a:gd name="connsiteX342" fmla="*/ 9776460 w 12207240"/>
                <a:gd name="connsiteY342" fmla="*/ 1242060 h 4564815"/>
                <a:gd name="connsiteX343" fmla="*/ 9494520 w 12207240"/>
                <a:gd name="connsiteY343" fmla="*/ 1257300 h 4564815"/>
                <a:gd name="connsiteX344" fmla="*/ 9243060 w 12207240"/>
                <a:gd name="connsiteY344" fmla="*/ 1181100 h 4564815"/>
                <a:gd name="connsiteX345" fmla="*/ 8991600 w 12207240"/>
                <a:gd name="connsiteY345" fmla="*/ 1104900 h 4564815"/>
                <a:gd name="connsiteX346" fmla="*/ 8724900 w 12207240"/>
                <a:gd name="connsiteY346" fmla="*/ 1082040 h 4564815"/>
                <a:gd name="connsiteX347" fmla="*/ 8458200 w 12207240"/>
                <a:gd name="connsiteY347" fmla="*/ 1112520 h 4564815"/>
                <a:gd name="connsiteX348" fmla="*/ 8290560 w 12207240"/>
                <a:gd name="connsiteY348" fmla="*/ 1135380 h 4564815"/>
                <a:gd name="connsiteX349" fmla="*/ 8130540 w 12207240"/>
                <a:gd name="connsiteY349" fmla="*/ 1112520 h 4564815"/>
                <a:gd name="connsiteX350" fmla="*/ 7917180 w 12207240"/>
                <a:gd name="connsiteY350" fmla="*/ 1066800 h 4564815"/>
                <a:gd name="connsiteX351" fmla="*/ 7696200 w 12207240"/>
                <a:gd name="connsiteY351" fmla="*/ 1097280 h 4564815"/>
                <a:gd name="connsiteX352" fmla="*/ 7581900 w 12207240"/>
                <a:gd name="connsiteY352" fmla="*/ 1127760 h 4564815"/>
                <a:gd name="connsiteX353" fmla="*/ 7475220 w 12207240"/>
                <a:gd name="connsiteY353" fmla="*/ 1143000 h 4564815"/>
                <a:gd name="connsiteX354" fmla="*/ 7299960 w 12207240"/>
                <a:gd name="connsiteY354" fmla="*/ 1089660 h 4564815"/>
                <a:gd name="connsiteX355" fmla="*/ 7170420 w 12207240"/>
                <a:gd name="connsiteY355" fmla="*/ 1043940 h 4564815"/>
                <a:gd name="connsiteX356" fmla="*/ 7063740 w 12207240"/>
                <a:gd name="connsiteY356" fmla="*/ 1036320 h 4564815"/>
                <a:gd name="connsiteX357" fmla="*/ 6873240 w 12207240"/>
                <a:gd name="connsiteY357" fmla="*/ 1120140 h 4564815"/>
                <a:gd name="connsiteX358" fmla="*/ 6781800 w 12207240"/>
                <a:gd name="connsiteY358" fmla="*/ 1173480 h 4564815"/>
                <a:gd name="connsiteX359" fmla="*/ 6659880 w 12207240"/>
                <a:gd name="connsiteY359" fmla="*/ 1226820 h 4564815"/>
                <a:gd name="connsiteX360" fmla="*/ 6515100 w 12207240"/>
                <a:gd name="connsiteY360" fmla="*/ 1280160 h 4564815"/>
                <a:gd name="connsiteX361" fmla="*/ 6309360 w 12207240"/>
                <a:gd name="connsiteY361" fmla="*/ 1310640 h 4564815"/>
                <a:gd name="connsiteX362" fmla="*/ 6179820 w 12207240"/>
                <a:gd name="connsiteY362" fmla="*/ 1325880 h 4564815"/>
                <a:gd name="connsiteX363" fmla="*/ 5989320 w 12207240"/>
                <a:gd name="connsiteY363" fmla="*/ 1310640 h 4564815"/>
                <a:gd name="connsiteX364" fmla="*/ 5859780 w 12207240"/>
                <a:gd name="connsiteY364" fmla="*/ 1257300 h 4564815"/>
                <a:gd name="connsiteX365" fmla="*/ 5699760 w 12207240"/>
                <a:gd name="connsiteY365" fmla="*/ 1173480 h 4564815"/>
                <a:gd name="connsiteX366" fmla="*/ 5539740 w 12207240"/>
                <a:gd name="connsiteY366" fmla="*/ 1028700 h 4564815"/>
                <a:gd name="connsiteX367" fmla="*/ 5516880 w 12207240"/>
                <a:gd name="connsiteY367" fmla="*/ 1005840 h 4564815"/>
                <a:gd name="connsiteX368" fmla="*/ 5372100 w 12207240"/>
                <a:gd name="connsiteY368" fmla="*/ 883920 h 4564815"/>
                <a:gd name="connsiteX369" fmla="*/ 5288280 w 12207240"/>
                <a:gd name="connsiteY369" fmla="*/ 815340 h 4564815"/>
                <a:gd name="connsiteX370" fmla="*/ 5181600 w 12207240"/>
                <a:gd name="connsiteY370" fmla="*/ 731520 h 4564815"/>
                <a:gd name="connsiteX371" fmla="*/ 5067300 w 12207240"/>
                <a:gd name="connsiteY371" fmla="*/ 678180 h 4564815"/>
                <a:gd name="connsiteX372" fmla="*/ 4922520 w 12207240"/>
                <a:gd name="connsiteY372" fmla="*/ 655320 h 4564815"/>
                <a:gd name="connsiteX373" fmla="*/ 4693920 w 12207240"/>
                <a:gd name="connsiteY373" fmla="*/ 662940 h 4564815"/>
                <a:gd name="connsiteX374" fmla="*/ 4434840 w 12207240"/>
                <a:gd name="connsiteY374" fmla="*/ 723900 h 4564815"/>
                <a:gd name="connsiteX375" fmla="*/ 4206240 w 12207240"/>
                <a:gd name="connsiteY375" fmla="*/ 815340 h 4564815"/>
                <a:gd name="connsiteX376" fmla="*/ 3931920 w 12207240"/>
                <a:gd name="connsiteY376" fmla="*/ 982980 h 4564815"/>
                <a:gd name="connsiteX377" fmla="*/ 3710940 w 12207240"/>
                <a:gd name="connsiteY377" fmla="*/ 1120140 h 4564815"/>
                <a:gd name="connsiteX378" fmla="*/ 3550920 w 12207240"/>
                <a:gd name="connsiteY378" fmla="*/ 1219200 h 4564815"/>
                <a:gd name="connsiteX379" fmla="*/ 3398520 w 12207240"/>
                <a:gd name="connsiteY379" fmla="*/ 1257300 h 4564815"/>
                <a:gd name="connsiteX380" fmla="*/ 3192780 w 12207240"/>
                <a:gd name="connsiteY380" fmla="*/ 1257300 h 4564815"/>
                <a:gd name="connsiteX381" fmla="*/ 3032760 w 12207240"/>
                <a:gd name="connsiteY381" fmla="*/ 1280160 h 4564815"/>
                <a:gd name="connsiteX382" fmla="*/ 2849880 w 12207240"/>
                <a:gd name="connsiteY382" fmla="*/ 1386840 h 4564815"/>
                <a:gd name="connsiteX383" fmla="*/ 2758440 w 12207240"/>
                <a:gd name="connsiteY383" fmla="*/ 1394460 h 4564815"/>
                <a:gd name="connsiteX384" fmla="*/ 2613660 w 12207240"/>
                <a:gd name="connsiteY384" fmla="*/ 1333500 h 4564815"/>
                <a:gd name="connsiteX385" fmla="*/ 2415540 w 12207240"/>
                <a:gd name="connsiteY385" fmla="*/ 1203960 h 4564815"/>
                <a:gd name="connsiteX386" fmla="*/ 2209800 w 12207240"/>
                <a:gd name="connsiteY386" fmla="*/ 1005840 h 4564815"/>
                <a:gd name="connsiteX387" fmla="*/ 2057400 w 12207240"/>
                <a:gd name="connsiteY387" fmla="*/ 830580 h 4564815"/>
                <a:gd name="connsiteX388" fmla="*/ 1950720 w 12207240"/>
                <a:gd name="connsiteY388" fmla="*/ 754380 h 4564815"/>
                <a:gd name="connsiteX389" fmla="*/ 1813560 w 12207240"/>
                <a:gd name="connsiteY389" fmla="*/ 716280 h 4564815"/>
                <a:gd name="connsiteX390" fmla="*/ 1645920 w 12207240"/>
                <a:gd name="connsiteY390" fmla="*/ 716280 h 4564815"/>
                <a:gd name="connsiteX391" fmla="*/ 1546860 w 12207240"/>
                <a:gd name="connsiteY391" fmla="*/ 655320 h 4564815"/>
                <a:gd name="connsiteX392" fmla="*/ 1463040 w 12207240"/>
                <a:gd name="connsiteY392" fmla="*/ 548640 h 4564815"/>
                <a:gd name="connsiteX393" fmla="*/ 1325880 w 12207240"/>
                <a:gd name="connsiteY393" fmla="*/ 411480 h 4564815"/>
                <a:gd name="connsiteX394" fmla="*/ 1158240 w 12207240"/>
                <a:gd name="connsiteY394" fmla="*/ 236220 h 4564815"/>
                <a:gd name="connsiteX395" fmla="*/ 1036320 w 12207240"/>
                <a:gd name="connsiteY395" fmla="*/ 114300 h 4564815"/>
                <a:gd name="connsiteX396" fmla="*/ 944880 w 12207240"/>
                <a:gd name="connsiteY396" fmla="*/ 30480 h 4564815"/>
                <a:gd name="connsiteX397" fmla="*/ 807720 w 12207240"/>
                <a:gd name="connsiteY397" fmla="*/ 0 h 4564815"/>
                <a:gd name="connsiteX398" fmla="*/ 640080 w 12207240"/>
                <a:gd name="connsiteY398" fmla="*/ 198120 h 4564815"/>
                <a:gd name="connsiteX399" fmla="*/ 502920 w 12207240"/>
                <a:gd name="connsiteY399" fmla="*/ 502920 h 4564815"/>
                <a:gd name="connsiteX400" fmla="*/ 388620 w 12207240"/>
                <a:gd name="connsiteY400" fmla="*/ 792480 h 4564815"/>
                <a:gd name="connsiteX401" fmla="*/ 236220 w 12207240"/>
                <a:gd name="connsiteY401" fmla="*/ 1181100 h 4564815"/>
                <a:gd name="connsiteX402" fmla="*/ 137160 w 12207240"/>
                <a:gd name="connsiteY402" fmla="*/ 1501140 h 4564815"/>
                <a:gd name="connsiteX403" fmla="*/ 60960 w 12207240"/>
                <a:gd name="connsiteY403" fmla="*/ 1737360 h 4564815"/>
                <a:gd name="connsiteX404" fmla="*/ 22860 w 12207240"/>
                <a:gd name="connsiteY404" fmla="*/ 1897380 h 4564815"/>
                <a:gd name="connsiteX405" fmla="*/ 7620 w 12207240"/>
                <a:gd name="connsiteY405" fmla="*/ 2026920 h 4564815"/>
                <a:gd name="connsiteX406" fmla="*/ 0 w 12207240"/>
                <a:gd name="connsiteY406" fmla="*/ 2522220 h 4564815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  <a:gd name="connsiteX0" fmla="*/ 0 w 12207240"/>
                <a:gd name="connsiteY0" fmla="*/ 2522884 h 4565479"/>
                <a:gd name="connsiteX1" fmla="*/ 106680 w 12207240"/>
                <a:gd name="connsiteY1" fmla="*/ 2888644 h 4565479"/>
                <a:gd name="connsiteX2" fmla="*/ 160020 w 12207240"/>
                <a:gd name="connsiteY2" fmla="*/ 3102004 h 4565479"/>
                <a:gd name="connsiteX3" fmla="*/ 190500 w 12207240"/>
                <a:gd name="connsiteY3" fmla="*/ 3262024 h 4565479"/>
                <a:gd name="connsiteX4" fmla="*/ 266700 w 12207240"/>
                <a:gd name="connsiteY4" fmla="*/ 3483004 h 4565479"/>
                <a:gd name="connsiteX5" fmla="*/ 320040 w 12207240"/>
                <a:gd name="connsiteY5" fmla="*/ 3620164 h 4565479"/>
                <a:gd name="connsiteX6" fmla="*/ 373380 w 12207240"/>
                <a:gd name="connsiteY6" fmla="*/ 3711604 h 4565479"/>
                <a:gd name="connsiteX7" fmla="*/ 441960 w 12207240"/>
                <a:gd name="connsiteY7" fmla="*/ 3734464 h 4565479"/>
                <a:gd name="connsiteX8" fmla="*/ 495300 w 12207240"/>
                <a:gd name="connsiteY8" fmla="*/ 3818284 h 4565479"/>
                <a:gd name="connsiteX9" fmla="*/ 556260 w 12207240"/>
                <a:gd name="connsiteY9" fmla="*/ 3909724 h 4565479"/>
                <a:gd name="connsiteX10" fmla="*/ 693420 w 12207240"/>
                <a:gd name="connsiteY10" fmla="*/ 4206904 h 4565479"/>
                <a:gd name="connsiteX11" fmla="*/ 845820 w 12207240"/>
                <a:gd name="connsiteY11" fmla="*/ 4344064 h 4565479"/>
                <a:gd name="connsiteX12" fmla="*/ 1051560 w 12207240"/>
                <a:gd name="connsiteY12" fmla="*/ 4435504 h 4565479"/>
                <a:gd name="connsiteX13" fmla="*/ 1295400 w 12207240"/>
                <a:gd name="connsiteY13" fmla="*/ 4511704 h 4565479"/>
                <a:gd name="connsiteX14" fmla="*/ 1516380 w 12207240"/>
                <a:gd name="connsiteY14" fmla="*/ 4565044 h 4565479"/>
                <a:gd name="connsiteX15" fmla="*/ 1645920 w 12207240"/>
                <a:gd name="connsiteY15" fmla="*/ 4473604 h 4565479"/>
                <a:gd name="connsiteX16" fmla="*/ 1798320 w 12207240"/>
                <a:gd name="connsiteY16" fmla="*/ 4336444 h 4565479"/>
                <a:gd name="connsiteX17" fmla="*/ 1920240 w 12207240"/>
                <a:gd name="connsiteY17" fmla="*/ 4168804 h 4565479"/>
                <a:gd name="connsiteX18" fmla="*/ 2019300 w 12207240"/>
                <a:gd name="connsiteY18" fmla="*/ 4084984 h 4565479"/>
                <a:gd name="connsiteX19" fmla="*/ 2225040 w 12207240"/>
                <a:gd name="connsiteY19" fmla="*/ 4046884 h 4565479"/>
                <a:gd name="connsiteX20" fmla="*/ 2423160 w 12207240"/>
                <a:gd name="connsiteY20" fmla="*/ 3970684 h 4565479"/>
                <a:gd name="connsiteX21" fmla="*/ 2651760 w 12207240"/>
                <a:gd name="connsiteY21" fmla="*/ 3864004 h 4565479"/>
                <a:gd name="connsiteX22" fmla="*/ 2804160 w 12207240"/>
                <a:gd name="connsiteY22" fmla="*/ 3772564 h 4565479"/>
                <a:gd name="connsiteX23" fmla="*/ 2910840 w 12207240"/>
                <a:gd name="connsiteY23" fmla="*/ 3665884 h 4565479"/>
                <a:gd name="connsiteX24" fmla="*/ 3048000 w 12207240"/>
                <a:gd name="connsiteY24" fmla="*/ 3498244 h 4565479"/>
                <a:gd name="connsiteX25" fmla="*/ 3154680 w 12207240"/>
                <a:gd name="connsiteY25" fmla="*/ 3452524 h 4565479"/>
                <a:gd name="connsiteX26" fmla="*/ 3307080 w 12207240"/>
                <a:gd name="connsiteY26" fmla="*/ 3460144 h 4565479"/>
                <a:gd name="connsiteX27" fmla="*/ 3459480 w 12207240"/>
                <a:gd name="connsiteY27" fmla="*/ 3490624 h 4565479"/>
                <a:gd name="connsiteX28" fmla="*/ 3589020 w 12207240"/>
                <a:gd name="connsiteY28" fmla="*/ 3582064 h 4565479"/>
                <a:gd name="connsiteX29" fmla="*/ 3710940 w 12207240"/>
                <a:gd name="connsiteY29" fmla="*/ 3688744 h 4565479"/>
                <a:gd name="connsiteX30" fmla="*/ 3802380 w 12207240"/>
                <a:gd name="connsiteY30" fmla="*/ 3780184 h 4565479"/>
                <a:gd name="connsiteX31" fmla="*/ 3901440 w 12207240"/>
                <a:gd name="connsiteY31" fmla="*/ 3818284 h 4565479"/>
                <a:gd name="connsiteX32" fmla="*/ 4053840 w 12207240"/>
                <a:gd name="connsiteY32" fmla="*/ 3803044 h 4565479"/>
                <a:gd name="connsiteX33" fmla="*/ 4183380 w 12207240"/>
                <a:gd name="connsiteY33" fmla="*/ 3719224 h 4565479"/>
                <a:gd name="connsiteX34" fmla="*/ 4251960 w 12207240"/>
                <a:gd name="connsiteY34" fmla="*/ 3681124 h 4565479"/>
                <a:gd name="connsiteX35" fmla="*/ 4366260 w 12207240"/>
                <a:gd name="connsiteY35" fmla="*/ 3688744 h 4565479"/>
                <a:gd name="connsiteX36" fmla="*/ 4465320 w 12207240"/>
                <a:gd name="connsiteY36" fmla="*/ 3749704 h 4565479"/>
                <a:gd name="connsiteX37" fmla="*/ 4587240 w 12207240"/>
                <a:gd name="connsiteY37" fmla="*/ 3879244 h 4565479"/>
                <a:gd name="connsiteX38" fmla="*/ 4693920 w 12207240"/>
                <a:gd name="connsiteY38" fmla="*/ 3978304 h 4565479"/>
                <a:gd name="connsiteX39" fmla="*/ 4777740 w 12207240"/>
                <a:gd name="connsiteY39" fmla="*/ 4001164 h 4565479"/>
                <a:gd name="connsiteX40" fmla="*/ 4892040 w 12207240"/>
                <a:gd name="connsiteY40" fmla="*/ 3940204 h 4565479"/>
                <a:gd name="connsiteX41" fmla="*/ 4998720 w 12207240"/>
                <a:gd name="connsiteY41" fmla="*/ 3848764 h 4565479"/>
                <a:gd name="connsiteX42" fmla="*/ 5105400 w 12207240"/>
                <a:gd name="connsiteY42" fmla="*/ 3780184 h 4565479"/>
                <a:gd name="connsiteX43" fmla="*/ 5212080 w 12207240"/>
                <a:gd name="connsiteY43" fmla="*/ 3719224 h 4565479"/>
                <a:gd name="connsiteX44" fmla="*/ 5379720 w 12207240"/>
                <a:gd name="connsiteY44" fmla="*/ 3681124 h 4565479"/>
                <a:gd name="connsiteX45" fmla="*/ 5539740 w 12207240"/>
                <a:gd name="connsiteY45" fmla="*/ 3658264 h 4565479"/>
                <a:gd name="connsiteX46" fmla="*/ 5715000 w 12207240"/>
                <a:gd name="connsiteY46" fmla="*/ 3658264 h 4565479"/>
                <a:gd name="connsiteX47" fmla="*/ 5882640 w 12207240"/>
                <a:gd name="connsiteY47" fmla="*/ 3703984 h 4565479"/>
                <a:gd name="connsiteX48" fmla="*/ 6057900 w 12207240"/>
                <a:gd name="connsiteY48" fmla="*/ 3658264 h 4565479"/>
                <a:gd name="connsiteX49" fmla="*/ 6187440 w 12207240"/>
                <a:gd name="connsiteY49" fmla="*/ 3589684 h 4565479"/>
                <a:gd name="connsiteX50" fmla="*/ 6294120 w 12207240"/>
                <a:gd name="connsiteY50" fmla="*/ 3536344 h 4565479"/>
                <a:gd name="connsiteX51" fmla="*/ 6568440 w 12207240"/>
                <a:gd name="connsiteY51" fmla="*/ 3521104 h 4565479"/>
                <a:gd name="connsiteX52" fmla="*/ 6682740 w 12207240"/>
                <a:gd name="connsiteY52" fmla="*/ 3513484 h 4565479"/>
                <a:gd name="connsiteX53" fmla="*/ 6842760 w 12207240"/>
                <a:gd name="connsiteY53" fmla="*/ 3452524 h 4565479"/>
                <a:gd name="connsiteX54" fmla="*/ 7002780 w 12207240"/>
                <a:gd name="connsiteY54" fmla="*/ 3368704 h 4565479"/>
                <a:gd name="connsiteX55" fmla="*/ 7155180 w 12207240"/>
                <a:gd name="connsiteY55" fmla="*/ 3315364 h 4565479"/>
                <a:gd name="connsiteX56" fmla="*/ 7322820 w 12207240"/>
                <a:gd name="connsiteY56" fmla="*/ 3307744 h 4565479"/>
                <a:gd name="connsiteX57" fmla="*/ 7429500 w 12207240"/>
                <a:gd name="connsiteY57" fmla="*/ 3292504 h 4565479"/>
                <a:gd name="connsiteX58" fmla="*/ 7604760 w 12207240"/>
                <a:gd name="connsiteY58" fmla="*/ 3231544 h 4565479"/>
                <a:gd name="connsiteX59" fmla="*/ 7772400 w 12207240"/>
                <a:gd name="connsiteY59" fmla="*/ 3086764 h 4565479"/>
                <a:gd name="connsiteX60" fmla="*/ 7940040 w 12207240"/>
                <a:gd name="connsiteY60" fmla="*/ 3018184 h 4565479"/>
                <a:gd name="connsiteX61" fmla="*/ 8168640 w 12207240"/>
                <a:gd name="connsiteY61" fmla="*/ 3025804 h 4565479"/>
                <a:gd name="connsiteX62" fmla="*/ 8450580 w 12207240"/>
                <a:gd name="connsiteY62" fmla="*/ 3033424 h 4565479"/>
                <a:gd name="connsiteX63" fmla="*/ 8709660 w 12207240"/>
                <a:gd name="connsiteY63" fmla="*/ 3124864 h 4565479"/>
                <a:gd name="connsiteX64" fmla="*/ 8884920 w 12207240"/>
                <a:gd name="connsiteY64" fmla="*/ 3262024 h 4565479"/>
                <a:gd name="connsiteX65" fmla="*/ 8976360 w 12207240"/>
                <a:gd name="connsiteY65" fmla="*/ 3345844 h 4565479"/>
                <a:gd name="connsiteX66" fmla="*/ 9113520 w 12207240"/>
                <a:gd name="connsiteY66" fmla="*/ 3391564 h 4565479"/>
                <a:gd name="connsiteX67" fmla="*/ 9372600 w 12207240"/>
                <a:gd name="connsiteY67" fmla="*/ 3406804 h 4565479"/>
                <a:gd name="connsiteX68" fmla="*/ 9639300 w 12207240"/>
                <a:gd name="connsiteY68" fmla="*/ 3330604 h 4565479"/>
                <a:gd name="connsiteX69" fmla="*/ 9837420 w 12207240"/>
                <a:gd name="connsiteY69" fmla="*/ 3231544 h 4565479"/>
                <a:gd name="connsiteX70" fmla="*/ 10020300 w 12207240"/>
                <a:gd name="connsiteY70" fmla="*/ 3102004 h 4565479"/>
                <a:gd name="connsiteX71" fmla="*/ 10149840 w 12207240"/>
                <a:gd name="connsiteY71" fmla="*/ 3025804 h 4565479"/>
                <a:gd name="connsiteX72" fmla="*/ 10271760 w 12207240"/>
                <a:gd name="connsiteY72" fmla="*/ 3002944 h 4565479"/>
                <a:gd name="connsiteX73" fmla="*/ 10500360 w 12207240"/>
                <a:gd name="connsiteY73" fmla="*/ 3071524 h 4565479"/>
                <a:gd name="connsiteX74" fmla="*/ 10713720 w 12207240"/>
                <a:gd name="connsiteY74" fmla="*/ 3208684 h 4565479"/>
                <a:gd name="connsiteX75" fmla="*/ 10911840 w 12207240"/>
                <a:gd name="connsiteY75" fmla="*/ 3277264 h 4565479"/>
                <a:gd name="connsiteX76" fmla="*/ 11132820 w 12207240"/>
                <a:gd name="connsiteY76" fmla="*/ 3262024 h 4565479"/>
                <a:gd name="connsiteX77" fmla="*/ 11277600 w 12207240"/>
                <a:gd name="connsiteY77" fmla="*/ 3117244 h 4565479"/>
                <a:gd name="connsiteX78" fmla="*/ 11414760 w 12207240"/>
                <a:gd name="connsiteY78" fmla="*/ 3048664 h 4565479"/>
                <a:gd name="connsiteX79" fmla="*/ 11597640 w 12207240"/>
                <a:gd name="connsiteY79" fmla="*/ 3086764 h 4565479"/>
                <a:gd name="connsiteX80" fmla="*/ 11750040 w 12207240"/>
                <a:gd name="connsiteY80" fmla="*/ 3201064 h 4565479"/>
                <a:gd name="connsiteX81" fmla="*/ 11971020 w 12207240"/>
                <a:gd name="connsiteY81" fmla="*/ 3246784 h 4565479"/>
                <a:gd name="connsiteX82" fmla="*/ 12184380 w 12207240"/>
                <a:gd name="connsiteY82" fmla="*/ 3231544 h 4565479"/>
                <a:gd name="connsiteX83" fmla="*/ 12184380 w 12207240"/>
                <a:gd name="connsiteY83" fmla="*/ 3231544 h 4565479"/>
                <a:gd name="connsiteX84" fmla="*/ 12176760 w 12207240"/>
                <a:gd name="connsiteY84" fmla="*/ 2751484 h 4565479"/>
                <a:gd name="connsiteX85" fmla="*/ 11978640 w 12207240"/>
                <a:gd name="connsiteY85" fmla="*/ 2774344 h 4565479"/>
                <a:gd name="connsiteX86" fmla="*/ 11788140 w 12207240"/>
                <a:gd name="connsiteY86" fmla="*/ 2751484 h 4565479"/>
                <a:gd name="connsiteX87" fmla="*/ 11605260 w 12207240"/>
                <a:gd name="connsiteY87" fmla="*/ 2675284 h 4565479"/>
                <a:gd name="connsiteX88" fmla="*/ 11376660 w 12207240"/>
                <a:gd name="connsiteY88" fmla="*/ 2568604 h 4565479"/>
                <a:gd name="connsiteX89" fmla="*/ 11064240 w 12207240"/>
                <a:gd name="connsiteY89" fmla="*/ 2370484 h 4565479"/>
                <a:gd name="connsiteX90" fmla="*/ 10850880 w 12207240"/>
                <a:gd name="connsiteY90" fmla="*/ 2286664 h 4565479"/>
                <a:gd name="connsiteX91" fmla="*/ 10660380 w 12207240"/>
                <a:gd name="connsiteY91" fmla="*/ 2256184 h 4565479"/>
                <a:gd name="connsiteX92" fmla="*/ 10515600 w 12207240"/>
                <a:gd name="connsiteY92" fmla="*/ 2279044 h 4565479"/>
                <a:gd name="connsiteX93" fmla="*/ 10386060 w 12207240"/>
                <a:gd name="connsiteY93" fmla="*/ 2317144 h 4565479"/>
                <a:gd name="connsiteX94" fmla="*/ 10210800 w 12207240"/>
                <a:gd name="connsiteY94" fmla="*/ 2439064 h 4565479"/>
                <a:gd name="connsiteX95" fmla="*/ 10058400 w 12207240"/>
                <a:gd name="connsiteY95" fmla="*/ 2545744 h 4565479"/>
                <a:gd name="connsiteX96" fmla="*/ 9883140 w 12207240"/>
                <a:gd name="connsiteY96" fmla="*/ 2637184 h 4565479"/>
                <a:gd name="connsiteX97" fmla="*/ 9776460 w 12207240"/>
                <a:gd name="connsiteY97" fmla="*/ 2629564 h 4565479"/>
                <a:gd name="connsiteX98" fmla="*/ 9593580 w 12207240"/>
                <a:gd name="connsiteY98" fmla="*/ 2538124 h 4565479"/>
                <a:gd name="connsiteX99" fmla="*/ 9418320 w 12207240"/>
                <a:gd name="connsiteY99" fmla="*/ 2469544 h 4565479"/>
                <a:gd name="connsiteX100" fmla="*/ 9159240 w 12207240"/>
                <a:gd name="connsiteY100" fmla="*/ 2454304 h 4565479"/>
                <a:gd name="connsiteX101" fmla="*/ 8907780 w 12207240"/>
                <a:gd name="connsiteY101" fmla="*/ 2568604 h 4565479"/>
                <a:gd name="connsiteX102" fmla="*/ 8755380 w 12207240"/>
                <a:gd name="connsiteY102" fmla="*/ 2721004 h 4565479"/>
                <a:gd name="connsiteX103" fmla="*/ 8595360 w 12207240"/>
                <a:gd name="connsiteY103" fmla="*/ 2774344 h 4565479"/>
                <a:gd name="connsiteX104" fmla="*/ 8503920 w 12207240"/>
                <a:gd name="connsiteY104" fmla="*/ 2759104 h 4565479"/>
                <a:gd name="connsiteX105" fmla="*/ 8244840 w 12207240"/>
                <a:gd name="connsiteY105" fmla="*/ 2675284 h 4565479"/>
                <a:gd name="connsiteX106" fmla="*/ 8031480 w 12207240"/>
                <a:gd name="connsiteY106" fmla="*/ 2660044 h 4565479"/>
                <a:gd name="connsiteX107" fmla="*/ 7901940 w 12207240"/>
                <a:gd name="connsiteY107" fmla="*/ 2667664 h 4565479"/>
                <a:gd name="connsiteX108" fmla="*/ 7772400 w 12207240"/>
                <a:gd name="connsiteY108" fmla="*/ 2721004 h 4565479"/>
                <a:gd name="connsiteX109" fmla="*/ 7680960 w 12207240"/>
                <a:gd name="connsiteY109" fmla="*/ 2797204 h 4565479"/>
                <a:gd name="connsiteX110" fmla="*/ 7543800 w 12207240"/>
                <a:gd name="connsiteY110" fmla="*/ 2903884 h 4565479"/>
                <a:gd name="connsiteX111" fmla="*/ 7406640 w 12207240"/>
                <a:gd name="connsiteY111" fmla="*/ 2926744 h 4565479"/>
                <a:gd name="connsiteX112" fmla="*/ 7269480 w 12207240"/>
                <a:gd name="connsiteY112" fmla="*/ 2888644 h 4565479"/>
                <a:gd name="connsiteX113" fmla="*/ 7178040 w 12207240"/>
                <a:gd name="connsiteY113" fmla="*/ 2858164 h 4565479"/>
                <a:gd name="connsiteX114" fmla="*/ 7018020 w 12207240"/>
                <a:gd name="connsiteY114" fmla="*/ 2873404 h 4565479"/>
                <a:gd name="connsiteX115" fmla="*/ 6918960 w 12207240"/>
                <a:gd name="connsiteY115" fmla="*/ 2934364 h 4565479"/>
                <a:gd name="connsiteX116" fmla="*/ 6842760 w 12207240"/>
                <a:gd name="connsiteY116" fmla="*/ 2995324 h 4565479"/>
                <a:gd name="connsiteX117" fmla="*/ 6675120 w 12207240"/>
                <a:gd name="connsiteY117" fmla="*/ 3048664 h 4565479"/>
                <a:gd name="connsiteX118" fmla="*/ 6576060 w 12207240"/>
                <a:gd name="connsiteY118" fmla="*/ 3048664 h 4565479"/>
                <a:gd name="connsiteX119" fmla="*/ 6484620 w 12207240"/>
                <a:gd name="connsiteY119" fmla="*/ 3025804 h 4565479"/>
                <a:gd name="connsiteX120" fmla="*/ 6377940 w 12207240"/>
                <a:gd name="connsiteY120" fmla="*/ 3002944 h 4565479"/>
                <a:gd name="connsiteX121" fmla="*/ 6240780 w 12207240"/>
                <a:gd name="connsiteY121" fmla="*/ 3018184 h 4565479"/>
                <a:gd name="connsiteX122" fmla="*/ 6065520 w 12207240"/>
                <a:gd name="connsiteY122" fmla="*/ 3102004 h 4565479"/>
                <a:gd name="connsiteX123" fmla="*/ 5951220 w 12207240"/>
                <a:gd name="connsiteY123" fmla="*/ 3162964 h 4565479"/>
                <a:gd name="connsiteX124" fmla="*/ 5882640 w 12207240"/>
                <a:gd name="connsiteY124" fmla="*/ 3185824 h 4565479"/>
                <a:gd name="connsiteX125" fmla="*/ 5737860 w 12207240"/>
                <a:gd name="connsiteY125" fmla="*/ 3208684 h 4565479"/>
                <a:gd name="connsiteX126" fmla="*/ 5570220 w 12207240"/>
                <a:gd name="connsiteY126" fmla="*/ 3223924 h 4565479"/>
                <a:gd name="connsiteX127" fmla="*/ 5478780 w 12207240"/>
                <a:gd name="connsiteY127" fmla="*/ 3239164 h 4565479"/>
                <a:gd name="connsiteX128" fmla="*/ 5364480 w 12207240"/>
                <a:gd name="connsiteY128" fmla="*/ 3292504 h 4565479"/>
                <a:gd name="connsiteX129" fmla="*/ 5227320 w 12207240"/>
                <a:gd name="connsiteY129" fmla="*/ 3353464 h 4565479"/>
                <a:gd name="connsiteX130" fmla="*/ 5105400 w 12207240"/>
                <a:gd name="connsiteY130" fmla="*/ 3368704 h 4565479"/>
                <a:gd name="connsiteX131" fmla="*/ 4876800 w 12207240"/>
                <a:gd name="connsiteY131" fmla="*/ 3269644 h 4565479"/>
                <a:gd name="connsiteX132" fmla="*/ 4663440 w 12207240"/>
                <a:gd name="connsiteY132" fmla="*/ 3094384 h 4565479"/>
                <a:gd name="connsiteX133" fmla="*/ 4472940 w 12207240"/>
                <a:gd name="connsiteY133" fmla="*/ 2934364 h 4565479"/>
                <a:gd name="connsiteX134" fmla="*/ 4328160 w 12207240"/>
                <a:gd name="connsiteY134" fmla="*/ 2820064 h 4565479"/>
                <a:gd name="connsiteX135" fmla="*/ 4160520 w 12207240"/>
                <a:gd name="connsiteY135" fmla="*/ 2751484 h 4565479"/>
                <a:gd name="connsiteX136" fmla="*/ 3992880 w 12207240"/>
                <a:gd name="connsiteY136" fmla="*/ 2713384 h 4565479"/>
                <a:gd name="connsiteX137" fmla="*/ 3855720 w 12207240"/>
                <a:gd name="connsiteY137" fmla="*/ 2652424 h 4565479"/>
                <a:gd name="connsiteX138" fmla="*/ 3749040 w 12207240"/>
                <a:gd name="connsiteY138" fmla="*/ 2545744 h 4565479"/>
                <a:gd name="connsiteX139" fmla="*/ 3634740 w 12207240"/>
                <a:gd name="connsiteY139" fmla="*/ 2454304 h 4565479"/>
                <a:gd name="connsiteX140" fmla="*/ 3550920 w 12207240"/>
                <a:gd name="connsiteY140" fmla="*/ 2431444 h 4565479"/>
                <a:gd name="connsiteX141" fmla="*/ 3474720 w 12207240"/>
                <a:gd name="connsiteY141" fmla="*/ 2439064 h 4565479"/>
                <a:gd name="connsiteX142" fmla="*/ 3352800 w 12207240"/>
                <a:gd name="connsiteY142" fmla="*/ 2500024 h 4565479"/>
                <a:gd name="connsiteX143" fmla="*/ 3215640 w 12207240"/>
                <a:gd name="connsiteY143" fmla="*/ 2606704 h 4565479"/>
                <a:gd name="connsiteX144" fmla="*/ 3086100 w 12207240"/>
                <a:gd name="connsiteY144" fmla="*/ 2705764 h 4565479"/>
                <a:gd name="connsiteX145" fmla="*/ 2971800 w 12207240"/>
                <a:gd name="connsiteY145" fmla="*/ 2842924 h 4565479"/>
                <a:gd name="connsiteX146" fmla="*/ 2887980 w 12207240"/>
                <a:gd name="connsiteY146" fmla="*/ 2941984 h 4565479"/>
                <a:gd name="connsiteX147" fmla="*/ 2781300 w 12207240"/>
                <a:gd name="connsiteY147" fmla="*/ 2980084 h 4565479"/>
                <a:gd name="connsiteX148" fmla="*/ 2682240 w 12207240"/>
                <a:gd name="connsiteY148" fmla="*/ 2980084 h 4565479"/>
                <a:gd name="connsiteX149" fmla="*/ 2583180 w 12207240"/>
                <a:gd name="connsiteY149" fmla="*/ 2919124 h 4565479"/>
                <a:gd name="connsiteX150" fmla="*/ 2484120 w 12207240"/>
                <a:gd name="connsiteY150" fmla="*/ 2842924 h 4565479"/>
                <a:gd name="connsiteX151" fmla="*/ 2423160 w 12207240"/>
                <a:gd name="connsiteY151" fmla="*/ 2789584 h 4565479"/>
                <a:gd name="connsiteX152" fmla="*/ 2316480 w 12207240"/>
                <a:gd name="connsiteY152" fmla="*/ 2789584 h 4565479"/>
                <a:gd name="connsiteX153" fmla="*/ 2186940 w 12207240"/>
                <a:gd name="connsiteY153" fmla="*/ 2842924 h 4565479"/>
                <a:gd name="connsiteX154" fmla="*/ 2057400 w 12207240"/>
                <a:gd name="connsiteY154" fmla="*/ 2919124 h 4565479"/>
                <a:gd name="connsiteX155" fmla="*/ 1950720 w 12207240"/>
                <a:gd name="connsiteY155" fmla="*/ 2926744 h 4565479"/>
                <a:gd name="connsiteX156" fmla="*/ 1882140 w 12207240"/>
                <a:gd name="connsiteY156" fmla="*/ 2797204 h 4565479"/>
                <a:gd name="connsiteX157" fmla="*/ 1844040 w 12207240"/>
                <a:gd name="connsiteY157" fmla="*/ 2728624 h 4565479"/>
                <a:gd name="connsiteX158" fmla="*/ 1729740 w 12207240"/>
                <a:gd name="connsiteY158" fmla="*/ 2538124 h 4565479"/>
                <a:gd name="connsiteX159" fmla="*/ 1653540 w 12207240"/>
                <a:gd name="connsiteY159" fmla="*/ 2469544 h 4565479"/>
                <a:gd name="connsiteX160" fmla="*/ 1569720 w 12207240"/>
                <a:gd name="connsiteY160" fmla="*/ 2515264 h 4565479"/>
                <a:gd name="connsiteX161" fmla="*/ 1524000 w 12207240"/>
                <a:gd name="connsiteY161" fmla="*/ 2560984 h 4565479"/>
                <a:gd name="connsiteX162" fmla="*/ 1424940 w 12207240"/>
                <a:gd name="connsiteY162" fmla="*/ 2340004 h 4565479"/>
                <a:gd name="connsiteX163" fmla="*/ 1371600 w 12207240"/>
                <a:gd name="connsiteY163" fmla="*/ 2126644 h 4565479"/>
                <a:gd name="connsiteX164" fmla="*/ 1325880 w 12207240"/>
                <a:gd name="connsiteY164" fmla="*/ 1913284 h 4565479"/>
                <a:gd name="connsiteX165" fmla="*/ 1264920 w 12207240"/>
                <a:gd name="connsiteY165" fmla="*/ 1730404 h 4565479"/>
                <a:gd name="connsiteX166" fmla="*/ 1196340 w 12207240"/>
                <a:gd name="connsiteY166" fmla="*/ 1631344 h 4565479"/>
                <a:gd name="connsiteX167" fmla="*/ 1318260 w 12207240"/>
                <a:gd name="connsiteY167" fmla="*/ 1722784 h 4565479"/>
                <a:gd name="connsiteX168" fmla="*/ 1409700 w 12207240"/>
                <a:gd name="connsiteY168" fmla="*/ 1920904 h 4565479"/>
                <a:gd name="connsiteX169" fmla="*/ 1485900 w 12207240"/>
                <a:gd name="connsiteY169" fmla="*/ 2080924 h 4565479"/>
                <a:gd name="connsiteX170" fmla="*/ 1562100 w 12207240"/>
                <a:gd name="connsiteY170" fmla="*/ 2073304 h 4565479"/>
                <a:gd name="connsiteX171" fmla="*/ 1691640 w 12207240"/>
                <a:gd name="connsiteY171" fmla="*/ 2004724 h 4565479"/>
                <a:gd name="connsiteX172" fmla="*/ 1798320 w 12207240"/>
                <a:gd name="connsiteY172" fmla="*/ 1928524 h 4565479"/>
                <a:gd name="connsiteX173" fmla="*/ 1943100 w 12207240"/>
                <a:gd name="connsiteY173" fmla="*/ 1943764 h 4565479"/>
                <a:gd name="connsiteX174" fmla="*/ 2049780 w 12207240"/>
                <a:gd name="connsiteY174" fmla="*/ 1989484 h 4565479"/>
                <a:gd name="connsiteX175" fmla="*/ 2194560 w 12207240"/>
                <a:gd name="connsiteY175" fmla="*/ 2195224 h 4565479"/>
                <a:gd name="connsiteX176" fmla="*/ 2308860 w 12207240"/>
                <a:gd name="connsiteY176" fmla="*/ 2324764 h 4565479"/>
                <a:gd name="connsiteX177" fmla="*/ 2400300 w 12207240"/>
                <a:gd name="connsiteY177" fmla="*/ 2355244 h 4565479"/>
                <a:gd name="connsiteX178" fmla="*/ 2484120 w 12207240"/>
                <a:gd name="connsiteY178" fmla="*/ 2332384 h 4565479"/>
                <a:gd name="connsiteX179" fmla="*/ 2613660 w 12207240"/>
                <a:gd name="connsiteY179" fmla="*/ 2218084 h 4565479"/>
                <a:gd name="connsiteX180" fmla="*/ 2712720 w 12207240"/>
                <a:gd name="connsiteY180" fmla="*/ 2149504 h 4565479"/>
                <a:gd name="connsiteX181" fmla="*/ 2842260 w 12207240"/>
                <a:gd name="connsiteY181" fmla="*/ 2088544 h 4565479"/>
                <a:gd name="connsiteX182" fmla="*/ 3032760 w 12207240"/>
                <a:gd name="connsiteY182" fmla="*/ 2019964 h 4565479"/>
                <a:gd name="connsiteX183" fmla="*/ 3223260 w 12207240"/>
                <a:gd name="connsiteY183" fmla="*/ 1981864 h 4565479"/>
                <a:gd name="connsiteX184" fmla="*/ 3413760 w 12207240"/>
                <a:gd name="connsiteY184" fmla="*/ 2035204 h 4565479"/>
                <a:gd name="connsiteX185" fmla="*/ 3550920 w 12207240"/>
                <a:gd name="connsiteY185" fmla="*/ 2050444 h 4565479"/>
                <a:gd name="connsiteX186" fmla="*/ 3665220 w 12207240"/>
                <a:gd name="connsiteY186" fmla="*/ 1997104 h 4565479"/>
                <a:gd name="connsiteX187" fmla="*/ 3802380 w 12207240"/>
                <a:gd name="connsiteY187" fmla="*/ 1867564 h 4565479"/>
                <a:gd name="connsiteX188" fmla="*/ 3870960 w 12207240"/>
                <a:gd name="connsiteY188" fmla="*/ 1798984 h 4565479"/>
                <a:gd name="connsiteX189" fmla="*/ 3992880 w 12207240"/>
                <a:gd name="connsiteY189" fmla="*/ 1798984 h 4565479"/>
                <a:gd name="connsiteX190" fmla="*/ 4145280 w 12207240"/>
                <a:gd name="connsiteY190" fmla="*/ 1913284 h 4565479"/>
                <a:gd name="connsiteX191" fmla="*/ 4267200 w 12207240"/>
                <a:gd name="connsiteY191" fmla="*/ 1989484 h 4565479"/>
                <a:gd name="connsiteX192" fmla="*/ 4373880 w 12207240"/>
                <a:gd name="connsiteY192" fmla="*/ 2004724 h 4565479"/>
                <a:gd name="connsiteX193" fmla="*/ 4457700 w 12207240"/>
                <a:gd name="connsiteY193" fmla="*/ 2080924 h 4565479"/>
                <a:gd name="connsiteX194" fmla="*/ 4541520 w 12207240"/>
                <a:gd name="connsiteY194" fmla="*/ 2271424 h 4565479"/>
                <a:gd name="connsiteX195" fmla="*/ 4632960 w 12207240"/>
                <a:gd name="connsiteY195" fmla="*/ 2477164 h 4565479"/>
                <a:gd name="connsiteX196" fmla="*/ 4709160 w 12207240"/>
                <a:gd name="connsiteY196" fmla="*/ 2568604 h 4565479"/>
                <a:gd name="connsiteX197" fmla="*/ 4876800 w 12207240"/>
                <a:gd name="connsiteY197" fmla="*/ 2614324 h 4565479"/>
                <a:gd name="connsiteX198" fmla="*/ 5059680 w 12207240"/>
                <a:gd name="connsiteY198" fmla="*/ 2629564 h 4565479"/>
                <a:gd name="connsiteX199" fmla="*/ 5250180 w 12207240"/>
                <a:gd name="connsiteY199" fmla="*/ 2743864 h 4565479"/>
                <a:gd name="connsiteX200" fmla="*/ 5410200 w 12207240"/>
                <a:gd name="connsiteY200" fmla="*/ 2888644 h 4565479"/>
                <a:gd name="connsiteX201" fmla="*/ 5577840 w 12207240"/>
                <a:gd name="connsiteY201" fmla="*/ 2964844 h 4565479"/>
                <a:gd name="connsiteX202" fmla="*/ 5829300 w 12207240"/>
                <a:gd name="connsiteY202" fmla="*/ 2903884 h 4565479"/>
                <a:gd name="connsiteX203" fmla="*/ 6096000 w 12207240"/>
                <a:gd name="connsiteY203" fmla="*/ 2812444 h 4565479"/>
                <a:gd name="connsiteX204" fmla="*/ 6294120 w 12207240"/>
                <a:gd name="connsiteY204" fmla="*/ 2743864 h 4565479"/>
                <a:gd name="connsiteX205" fmla="*/ 6477000 w 12207240"/>
                <a:gd name="connsiteY205" fmla="*/ 2736244 h 4565479"/>
                <a:gd name="connsiteX206" fmla="*/ 6667500 w 12207240"/>
                <a:gd name="connsiteY206" fmla="*/ 2751484 h 4565479"/>
                <a:gd name="connsiteX207" fmla="*/ 6827520 w 12207240"/>
                <a:gd name="connsiteY207" fmla="*/ 2705764 h 4565479"/>
                <a:gd name="connsiteX208" fmla="*/ 6949440 w 12207240"/>
                <a:gd name="connsiteY208" fmla="*/ 2629564 h 4565479"/>
                <a:gd name="connsiteX209" fmla="*/ 7101840 w 12207240"/>
                <a:gd name="connsiteY209" fmla="*/ 2576224 h 4565479"/>
                <a:gd name="connsiteX210" fmla="*/ 7360920 w 12207240"/>
                <a:gd name="connsiteY210" fmla="*/ 2614324 h 4565479"/>
                <a:gd name="connsiteX211" fmla="*/ 7467600 w 12207240"/>
                <a:gd name="connsiteY211" fmla="*/ 2629564 h 4565479"/>
                <a:gd name="connsiteX212" fmla="*/ 7673340 w 12207240"/>
                <a:gd name="connsiteY212" fmla="*/ 2568604 h 4565479"/>
                <a:gd name="connsiteX213" fmla="*/ 7741920 w 12207240"/>
                <a:gd name="connsiteY213" fmla="*/ 2500024 h 4565479"/>
                <a:gd name="connsiteX214" fmla="*/ 7932420 w 12207240"/>
                <a:gd name="connsiteY214" fmla="*/ 2431444 h 4565479"/>
                <a:gd name="connsiteX215" fmla="*/ 8153400 w 12207240"/>
                <a:gd name="connsiteY215" fmla="*/ 2393344 h 4565479"/>
                <a:gd name="connsiteX216" fmla="*/ 8336280 w 12207240"/>
                <a:gd name="connsiteY216" fmla="*/ 2362864 h 4565479"/>
                <a:gd name="connsiteX217" fmla="*/ 8542020 w 12207240"/>
                <a:gd name="connsiteY217" fmla="*/ 2271424 h 4565479"/>
                <a:gd name="connsiteX218" fmla="*/ 8709660 w 12207240"/>
                <a:gd name="connsiteY218" fmla="*/ 2195224 h 4565479"/>
                <a:gd name="connsiteX219" fmla="*/ 8945880 w 12207240"/>
                <a:gd name="connsiteY219" fmla="*/ 2164744 h 4565479"/>
                <a:gd name="connsiteX220" fmla="*/ 9235440 w 12207240"/>
                <a:gd name="connsiteY220" fmla="*/ 2195224 h 4565479"/>
                <a:gd name="connsiteX221" fmla="*/ 9380220 w 12207240"/>
                <a:gd name="connsiteY221" fmla="*/ 2256184 h 4565479"/>
                <a:gd name="connsiteX222" fmla="*/ 9563100 w 12207240"/>
                <a:gd name="connsiteY222" fmla="*/ 2233324 h 4565479"/>
                <a:gd name="connsiteX223" fmla="*/ 9829800 w 12207240"/>
                <a:gd name="connsiteY223" fmla="*/ 2126644 h 4565479"/>
                <a:gd name="connsiteX224" fmla="*/ 10073640 w 12207240"/>
                <a:gd name="connsiteY224" fmla="*/ 2004724 h 4565479"/>
                <a:gd name="connsiteX225" fmla="*/ 10233660 w 12207240"/>
                <a:gd name="connsiteY225" fmla="*/ 1951384 h 4565479"/>
                <a:gd name="connsiteX226" fmla="*/ 10439400 w 12207240"/>
                <a:gd name="connsiteY226" fmla="*/ 1951384 h 4565479"/>
                <a:gd name="connsiteX227" fmla="*/ 10728960 w 12207240"/>
                <a:gd name="connsiteY227" fmla="*/ 2050444 h 4565479"/>
                <a:gd name="connsiteX228" fmla="*/ 10957560 w 12207240"/>
                <a:gd name="connsiteY228" fmla="*/ 2126644 h 4565479"/>
                <a:gd name="connsiteX229" fmla="*/ 11094720 w 12207240"/>
                <a:gd name="connsiteY229" fmla="*/ 2134264 h 4565479"/>
                <a:gd name="connsiteX230" fmla="*/ 11170920 w 12207240"/>
                <a:gd name="connsiteY230" fmla="*/ 2080924 h 4565479"/>
                <a:gd name="connsiteX231" fmla="*/ 11285220 w 12207240"/>
                <a:gd name="connsiteY231" fmla="*/ 2004724 h 4565479"/>
                <a:gd name="connsiteX232" fmla="*/ 11376660 w 12207240"/>
                <a:gd name="connsiteY232" fmla="*/ 1997104 h 4565479"/>
                <a:gd name="connsiteX233" fmla="*/ 11460480 w 12207240"/>
                <a:gd name="connsiteY233" fmla="*/ 2035204 h 4565479"/>
                <a:gd name="connsiteX234" fmla="*/ 11521440 w 12207240"/>
                <a:gd name="connsiteY234" fmla="*/ 2088544 h 4565479"/>
                <a:gd name="connsiteX235" fmla="*/ 11590020 w 12207240"/>
                <a:gd name="connsiteY235" fmla="*/ 2202844 h 4565479"/>
                <a:gd name="connsiteX236" fmla="*/ 11650980 w 12207240"/>
                <a:gd name="connsiteY236" fmla="*/ 2301904 h 4565479"/>
                <a:gd name="connsiteX237" fmla="*/ 11689080 w 12207240"/>
                <a:gd name="connsiteY237" fmla="*/ 2370484 h 4565479"/>
                <a:gd name="connsiteX238" fmla="*/ 11750040 w 12207240"/>
                <a:gd name="connsiteY238" fmla="*/ 2461924 h 4565479"/>
                <a:gd name="connsiteX239" fmla="*/ 11826240 w 12207240"/>
                <a:gd name="connsiteY239" fmla="*/ 2515264 h 4565479"/>
                <a:gd name="connsiteX240" fmla="*/ 11894820 w 12207240"/>
                <a:gd name="connsiteY240" fmla="*/ 2560984 h 4565479"/>
                <a:gd name="connsiteX241" fmla="*/ 12016740 w 12207240"/>
                <a:gd name="connsiteY241" fmla="*/ 2576224 h 4565479"/>
                <a:gd name="connsiteX242" fmla="*/ 12085320 w 12207240"/>
                <a:gd name="connsiteY242" fmla="*/ 2568604 h 4565479"/>
                <a:gd name="connsiteX243" fmla="*/ 12184380 w 12207240"/>
                <a:gd name="connsiteY243" fmla="*/ 2553364 h 4565479"/>
                <a:gd name="connsiteX244" fmla="*/ 12207240 w 12207240"/>
                <a:gd name="connsiteY244" fmla="*/ 2545744 h 4565479"/>
                <a:gd name="connsiteX245" fmla="*/ 12207240 w 12207240"/>
                <a:gd name="connsiteY245" fmla="*/ 2202844 h 4565479"/>
                <a:gd name="connsiteX246" fmla="*/ 12024360 w 12207240"/>
                <a:gd name="connsiteY246" fmla="*/ 2256184 h 4565479"/>
                <a:gd name="connsiteX247" fmla="*/ 11871960 w 12207240"/>
                <a:gd name="connsiteY247" fmla="*/ 2240944 h 4565479"/>
                <a:gd name="connsiteX248" fmla="*/ 11742420 w 12207240"/>
                <a:gd name="connsiteY248" fmla="*/ 2149504 h 4565479"/>
                <a:gd name="connsiteX249" fmla="*/ 11612880 w 12207240"/>
                <a:gd name="connsiteY249" fmla="*/ 1974244 h 4565479"/>
                <a:gd name="connsiteX250" fmla="*/ 11536680 w 12207240"/>
                <a:gd name="connsiteY250" fmla="*/ 1837084 h 4565479"/>
                <a:gd name="connsiteX251" fmla="*/ 11506200 w 12207240"/>
                <a:gd name="connsiteY251" fmla="*/ 1760884 h 4565479"/>
                <a:gd name="connsiteX252" fmla="*/ 11407140 w 12207240"/>
                <a:gd name="connsiteY252" fmla="*/ 1669444 h 4565479"/>
                <a:gd name="connsiteX253" fmla="*/ 11292840 w 12207240"/>
                <a:gd name="connsiteY253" fmla="*/ 1616104 h 4565479"/>
                <a:gd name="connsiteX254" fmla="*/ 11094720 w 12207240"/>
                <a:gd name="connsiteY254" fmla="*/ 1585624 h 4565479"/>
                <a:gd name="connsiteX255" fmla="*/ 10934700 w 12207240"/>
                <a:gd name="connsiteY255" fmla="*/ 1539904 h 4565479"/>
                <a:gd name="connsiteX256" fmla="*/ 10767060 w 12207240"/>
                <a:gd name="connsiteY256" fmla="*/ 1494184 h 4565479"/>
                <a:gd name="connsiteX257" fmla="*/ 10530840 w 12207240"/>
                <a:gd name="connsiteY257" fmla="*/ 1478944 h 4565479"/>
                <a:gd name="connsiteX258" fmla="*/ 10370820 w 12207240"/>
                <a:gd name="connsiteY258" fmla="*/ 1517044 h 4565479"/>
                <a:gd name="connsiteX259" fmla="*/ 10073640 w 12207240"/>
                <a:gd name="connsiteY259" fmla="*/ 1631344 h 4565479"/>
                <a:gd name="connsiteX260" fmla="*/ 9966960 w 12207240"/>
                <a:gd name="connsiteY260" fmla="*/ 1707544 h 4565479"/>
                <a:gd name="connsiteX261" fmla="*/ 9776460 w 12207240"/>
                <a:gd name="connsiteY261" fmla="*/ 1738024 h 4565479"/>
                <a:gd name="connsiteX262" fmla="*/ 9608820 w 12207240"/>
                <a:gd name="connsiteY262" fmla="*/ 1669444 h 4565479"/>
                <a:gd name="connsiteX263" fmla="*/ 9509760 w 12207240"/>
                <a:gd name="connsiteY263" fmla="*/ 1631344 h 4565479"/>
                <a:gd name="connsiteX264" fmla="*/ 9433560 w 12207240"/>
                <a:gd name="connsiteY264" fmla="*/ 1608484 h 4565479"/>
                <a:gd name="connsiteX265" fmla="*/ 9182100 w 12207240"/>
                <a:gd name="connsiteY265" fmla="*/ 1555144 h 4565479"/>
                <a:gd name="connsiteX266" fmla="*/ 8869680 w 12207240"/>
                <a:gd name="connsiteY266" fmla="*/ 1517044 h 4565479"/>
                <a:gd name="connsiteX267" fmla="*/ 8724900 w 12207240"/>
                <a:gd name="connsiteY267" fmla="*/ 1501804 h 4565479"/>
                <a:gd name="connsiteX268" fmla="*/ 8633460 w 12207240"/>
                <a:gd name="connsiteY268" fmla="*/ 1524664 h 4565479"/>
                <a:gd name="connsiteX269" fmla="*/ 8450580 w 12207240"/>
                <a:gd name="connsiteY269" fmla="*/ 1600864 h 4565479"/>
                <a:gd name="connsiteX270" fmla="*/ 8290560 w 12207240"/>
                <a:gd name="connsiteY270" fmla="*/ 1661824 h 4565479"/>
                <a:gd name="connsiteX271" fmla="*/ 8130540 w 12207240"/>
                <a:gd name="connsiteY271" fmla="*/ 1646584 h 4565479"/>
                <a:gd name="connsiteX272" fmla="*/ 8008620 w 12207240"/>
                <a:gd name="connsiteY272" fmla="*/ 1600864 h 4565479"/>
                <a:gd name="connsiteX273" fmla="*/ 7901940 w 12207240"/>
                <a:gd name="connsiteY273" fmla="*/ 1585624 h 4565479"/>
                <a:gd name="connsiteX274" fmla="*/ 7795260 w 12207240"/>
                <a:gd name="connsiteY274" fmla="*/ 1616104 h 4565479"/>
                <a:gd name="connsiteX275" fmla="*/ 7703820 w 12207240"/>
                <a:gd name="connsiteY275" fmla="*/ 1669444 h 4565479"/>
                <a:gd name="connsiteX276" fmla="*/ 7620000 w 12207240"/>
                <a:gd name="connsiteY276" fmla="*/ 1715164 h 4565479"/>
                <a:gd name="connsiteX277" fmla="*/ 7574280 w 12207240"/>
                <a:gd name="connsiteY277" fmla="*/ 1745644 h 4565479"/>
                <a:gd name="connsiteX278" fmla="*/ 7467600 w 12207240"/>
                <a:gd name="connsiteY278" fmla="*/ 1806604 h 4565479"/>
                <a:gd name="connsiteX279" fmla="*/ 7117080 w 12207240"/>
                <a:gd name="connsiteY279" fmla="*/ 1814224 h 4565479"/>
                <a:gd name="connsiteX280" fmla="*/ 6934200 w 12207240"/>
                <a:gd name="connsiteY280" fmla="*/ 1882804 h 4565479"/>
                <a:gd name="connsiteX281" fmla="*/ 6743700 w 12207240"/>
                <a:gd name="connsiteY281" fmla="*/ 1951384 h 4565479"/>
                <a:gd name="connsiteX282" fmla="*/ 6576060 w 12207240"/>
                <a:gd name="connsiteY282" fmla="*/ 1974244 h 4565479"/>
                <a:gd name="connsiteX283" fmla="*/ 6332220 w 12207240"/>
                <a:gd name="connsiteY283" fmla="*/ 1936144 h 4565479"/>
                <a:gd name="connsiteX284" fmla="*/ 6225540 w 12207240"/>
                <a:gd name="connsiteY284" fmla="*/ 1981864 h 4565479"/>
                <a:gd name="connsiteX285" fmla="*/ 6103620 w 12207240"/>
                <a:gd name="connsiteY285" fmla="*/ 2035204 h 4565479"/>
                <a:gd name="connsiteX286" fmla="*/ 5935980 w 12207240"/>
                <a:gd name="connsiteY286" fmla="*/ 2080924 h 4565479"/>
                <a:gd name="connsiteX287" fmla="*/ 5791200 w 12207240"/>
                <a:gd name="connsiteY287" fmla="*/ 2058064 h 4565479"/>
                <a:gd name="connsiteX288" fmla="*/ 5654040 w 12207240"/>
                <a:gd name="connsiteY288" fmla="*/ 2027584 h 4565479"/>
                <a:gd name="connsiteX289" fmla="*/ 5547360 w 12207240"/>
                <a:gd name="connsiteY289" fmla="*/ 2019964 h 4565479"/>
                <a:gd name="connsiteX290" fmla="*/ 5433060 w 12207240"/>
                <a:gd name="connsiteY290" fmla="*/ 1989484 h 4565479"/>
                <a:gd name="connsiteX291" fmla="*/ 5364480 w 12207240"/>
                <a:gd name="connsiteY291" fmla="*/ 1859944 h 4565479"/>
                <a:gd name="connsiteX292" fmla="*/ 5326380 w 12207240"/>
                <a:gd name="connsiteY292" fmla="*/ 1722784 h 4565479"/>
                <a:gd name="connsiteX293" fmla="*/ 5219700 w 12207240"/>
                <a:gd name="connsiteY293" fmla="*/ 1562764 h 4565479"/>
                <a:gd name="connsiteX294" fmla="*/ 5173980 w 12207240"/>
                <a:gd name="connsiteY294" fmla="*/ 1494184 h 4565479"/>
                <a:gd name="connsiteX295" fmla="*/ 5257800 w 12207240"/>
                <a:gd name="connsiteY295" fmla="*/ 1547524 h 4565479"/>
                <a:gd name="connsiteX296" fmla="*/ 5334000 w 12207240"/>
                <a:gd name="connsiteY296" fmla="*/ 1669444 h 4565479"/>
                <a:gd name="connsiteX297" fmla="*/ 5410200 w 12207240"/>
                <a:gd name="connsiteY297" fmla="*/ 1753264 h 4565479"/>
                <a:gd name="connsiteX298" fmla="*/ 5486400 w 12207240"/>
                <a:gd name="connsiteY298" fmla="*/ 1798984 h 4565479"/>
                <a:gd name="connsiteX299" fmla="*/ 5562600 w 12207240"/>
                <a:gd name="connsiteY299" fmla="*/ 1783744 h 4565479"/>
                <a:gd name="connsiteX300" fmla="*/ 5623560 w 12207240"/>
                <a:gd name="connsiteY300" fmla="*/ 1730404 h 4565479"/>
                <a:gd name="connsiteX301" fmla="*/ 5707380 w 12207240"/>
                <a:gd name="connsiteY301" fmla="*/ 1661824 h 4565479"/>
                <a:gd name="connsiteX302" fmla="*/ 5760720 w 12207240"/>
                <a:gd name="connsiteY302" fmla="*/ 1616104 h 4565479"/>
                <a:gd name="connsiteX303" fmla="*/ 5798820 w 12207240"/>
                <a:gd name="connsiteY303" fmla="*/ 1585624 h 4565479"/>
                <a:gd name="connsiteX304" fmla="*/ 5852160 w 12207240"/>
                <a:gd name="connsiteY304" fmla="*/ 1555144 h 4565479"/>
                <a:gd name="connsiteX305" fmla="*/ 5920740 w 12207240"/>
                <a:gd name="connsiteY305" fmla="*/ 1524664 h 4565479"/>
                <a:gd name="connsiteX306" fmla="*/ 5981700 w 12207240"/>
                <a:gd name="connsiteY306" fmla="*/ 1524664 h 4565479"/>
                <a:gd name="connsiteX307" fmla="*/ 6073140 w 12207240"/>
                <a:gd name="connsiteY307" fmla="*/ 1539904 h 4565479"/>
                <a:gd name="connsiteX308" fmla="*/ 6195060 w 12207240"/>
                <a:gd name="connsiteY308" fmla="*/ 1555144 h 4565479"/>
                <a:gd name="connsiteX309" fmla="*/ 6271260 w 12207240"/>
                <a:gd name="connsiteY309" fmla="*/ 1585624 h 4565479"/>
                <a:gd name="connsiteX310" fmla="*/ 6370320 w 12207240"/>
                <a:gd name="connsiteY310" fmla="*/ 1616104 h 4565479"/>
                <a:gd name="connsiteX311" fmla="*/ 6477000 w 12207240"/>
                <a:gd name="connsiteY311" fmla="*/ 1661824 h 4565479"/>
                <a:gd name="connsiteX312" fmla="*/ 6591300 w 12207240"/>
                <a:gd name="connsiteY312" fmla="*/ 1692304 h 4565479"/>
                <a:gd name="connsiteX313" fmla="*/ 6675120 w 12207240"/>
                <a:gd name="connsiteY313" fmla="*/ 1692304 h 4565479"/>
                <a:gd name="connsiteX314" fmla="*/ 6766560 w 12207240"/>
                <a:gd name="connsiteY314" fmla="*/ 1684684 h 4565479"/>
                <a:gd name="connsiteX315" fmla="*/ 6880860 w 12207240"/>
                <a:gd name="connsiteY315" fmla="*/ 1646584 h 4565479"/>
                <a:gd name="connsiteX316" fmla="*/ 6941820 w 12207240"/>
                <a:gd name="connsiteY316" fmla="*/ 1585624 h 4565479"/>
                <a:gd name="connsiteX317" fmla="*/ 7033260 w 12207240"/>
                <a:gd name="connsiteY317" fmla="*/ 1539904 h 4565479"/>
                <a:gd name="connsiteX318" fmla="*/ 7086600 w 12207240"/>
                <a:gd name="connsiteY318" fmla="*/ 1524664 h 4565479"/>
                <a:gd name="connsiteX319" fmla="*/ 7185660 w 12207240"/>
                <a:gd name="connsiteY319" fmla="*/ 1501804 h 4565479"/>
                <a:gd name="connsiteX320" fmla="*/ 7345680 w 12207240"/>
                <a:gd name="connsiteY320" fmla="*/ 1456084 h 4565479"/>
                <a:gd name="connsiteX321" fmla="*/ 7513320 w 12207240"/>
                <a:gd name="connsiteY321" fmla="*/ 1433224 h 4565479"/>
                <a:gd name="connsiteX322" fmla="*/ 7696200 w 12207240"/>
                <a:gd name="connsiteY322" fmla="*/ 1402744 h 4565479"/>
                <a:gd name="connsiteX323" fmla="*/ 7871460 w 12207240"/>
                <a:gd name="connsiteY323" fmla="*/ 1357024 h 4565479"/>
                <a:gd name="connsiteX324" fmla="*/ 8214360 w 12207240"/>
                <a:gd name="connsiteY324" fmla="*/ 1311304 h 4565479"/>
                <a:gd name="connsiteX325" fmla="*/ 8412480 w 12207240"/>
                <a:gd name="connsiteY325" fmla="*/ 1280824 h 4565479"/>
                <a:gd name="connsiteX326" fmla="*/ 8747760 w 12207240"/>
                <a:gd name="connsiteY326" fmla="*/ 1242724 h 4565479"/>
                <a:gd name="connsiteX327" fmla="*/ 8976360 w 12207240"/>
                <a:gd name="connsiteY327" fmla="*/ 1212244 h 4565479"/>
                <a:gd name="connsiteX328" fmla="*/ 9144000 w 12207240"/>
                <a:gd name="connsiteY328" fmla="*/ 1250344 h 4565479"/>
                <a:gd name="connsiteX329" fmla="*/ 9326880 w 12207240"/>
                <a:gd name="connsiteY329" fmla="*/ 1311304 h 4565479"/>
                <a:gd name="connsiteX330" fmla="*/ 9525000 w 12207240"/>
                <a:gd name="connsiteY330" fmla="*/ 1387504 h 4565479"/>
                <a:gd name="connsiteX331" fmla="*/ 9707880 w 12207240"/>
                <a:gd name="connsiteY331" fmla="*/ 1395124 h 4565479"/>
                <a:gd name="connsiteX332" fmla="*/ 9936480 w 12207240"/>
                <a:gd name="connsiteY332" fmla="*/ 1357024 h 4565479"/>
                <a:gd name="connsiteX333" fmla="*/ 10172700 w 12207240"/>
                <a:gd name="connsiteY333" fmla="*/ 1303684 h 4565479"/>
                <a:gd name="connsiteX334" fmla="*/ 10393680 w 12207240"/>
                <a:gd name="connsiteY334" fmla="*/ 1227484 h 4565479"/>
                <a:gd name="connsiteX335" fmla="*/ 10668000 w 12207240"/>
                <a:gd name="connsiteY335" fmla="*/ 1181764 h 4565479"/>
                <a:gd name="connsiteX336" fmla="*/ 10858500 w 12207240"/>
                <a:gd name="connsiteY336" fmla="*/ 1189384 h 4565479"/>
                <a:gd name="connsiteX337" fmla="*/ 10576560 w 12207240"/>
                <a:gd name="connsiteY337" fmla="*/ 1181764 h 4565479"/>
                <a:gd name="connsiteX338" fmla="*/ 10393680 w 12207240"/>
                <a:gd name="connsiteY338" fmla="*/ 1136044 h 4565479"/>
                <a:gd name="connsiteX339" fmla="*/ 10279380 w 12207240"/>
                <a:gd name="connsiteY339" fmla="*/ 1113184 h 4565479"/>
                <a:gd name="connsiteX340" fmla="*/ 10180320 w 12207240"/>
                <a:gd name="connsiteY340" fmla="*/ 1120804 h 4565479"/>
                <a:gd name="connsiteX341" fmla="*/ 10020300 w 12207240"/>
                <a:gd name="connsiteY341" fmla="*/ 1181764 h 4565479"/>
                <a:gd name="connsiteX342" fmla="*/ 9776460 w 12207240"/>
                <a:gd name="connsiteY342" fmla="*/ 1242724 h 4565479"/>
                <a:gd name="connsiteX343" fmla="*/ 9494520 w 12207240"/>
                <a:gd name="connsiteY343" fmla="*/ 1257964 h 4565479"/>
                <a:gd name="connsiteX344" fmla="*/ 9243060 w 12207240"/>
                <a:gd name="connsiteY344" fmla="*/ 1181764 h 4565479"/>
                <a:gd name="connsiteX345" fmla="*/ 8991600 w 12207240"/>
                <a:gd name="connsiteY345" fmla="*/ 1105564 h 4565479"/>
                <a:gd name="connsiteX346" fmla="*/ 8724900 w 12207240"/>
                <a:gd name="connsiteY346" fmla="*/ 1082704 h 4565479"/>
                <a:gd name="connsiteX347" fmla="*/ 8458200 w 12207240"/>
                <a:gd name="connsiteY347" fmla="*/ 1113184 h 4565479"/>
                <a:gd name="connsiteX348" fmla="*/ 8290560 w 12207240"/>
                <a:gd name="connsiteY348" fmla="*/ 1136044 h 4565479"/>
                <a:gd name="connsiteX349" fmla="*/ 8130540 w 12207240"/>
                <a:gd name="connsiteY349" fmla="*/ 1113184 h 4565479"/>
                <a:gd name="connsiteX350" fmla="*/ 7917180 w 12207240"/>
                <a:gd name="connsiteY350" fmla="*/ 1067464 h 4565479"/>
                <a:gd name="connsiteX351" fmla="*/ 7696200 w 12207240"/>
                <a:gd name="connsiteY351" fmla="*/ 1097944 h 4565479"/>
                <a:gd name="connsiteX352" fmla="*/ 7581900 w 12207240"/>
                <a:gd name="connsiteY352" fmla="*/ 1128424 h 4565479"/>
                <a:gd name="connsiteX353" fmla="*/ 7475220 w 12207240"/>
                <a:gd name="connsiteY353" fmla="*/ 1143664 h 4565479"/>
                <a:gd name="connsiteX354" fmla="*/ 7299960 w 12207240"/>
                <a:gd name="connsiteY354" fmla="*/ 1090324 h 4565479"/>
                <a:gd name="connsiteX355" fmla="*/ 7170420 w 12207240"/>
                <a:gd name="connsiteY355" fmla="*/ 1044604 h 4565479"/>
                <a:gd name="connsiteX356" fmla="*/ 7063740 w 12207240"/>
                <a:gd name="connsiteY356" fmla="*/ 1036984 h 4565479"/>
                <a:gd name="connsiteX357" fmla="*/ 6873240 w 12207240"/>
                <a:gd name="connsiteY357" fmla="*/ 1120804 h 4565479"/>
                <a:gd name="connsiteX358" fmla="*/ 6781800 w 12207240"/>
                <a:gd name="connsiteY358" fmla="*/ 1174144 h 4565479"/>
                <a:gd name="connsiteX359" fmla="*/ 6659880 w 12207240"/>
                <a:gd name="connsiteY359" fmla="*/ 1227484 h 4565479"/>
                <a:gd name="connsiteX360" fmla="*/ 6515100 w 12207240"/>
                <a:gd name="connsiteY360" fmla="*/ 1280824 h 4565479"/>
                <a:gd name="connsiteX361" fmla="*/ 6309360 w 12207240"/>
                <a:gd name="connsiteY361" fmla="*/ 1311304 h 4565479"/>
                <a:gd name="connsiteX362" fmla="*/ 6179820 w 12207240"/>
                <a:gd name="connsiteY362" fmla="*/ 1326544 h 4565479"/>
                <a:gd name="connsiteX363" fmla="*/ 5989320 w 12207240"/>
                <a:gd name="connsiteY363" fmla="*/ 1311304 h 4565479"/>
                <a:gd name="connsiteX364" fmla="*/ 5859780 w 12207240"/>
                <a:gd name="connsiteY364" fmla="*/ 1257964 h 4565479"/>
                <a:gd name="connsiteX365" fmla="*/ 5699760 w 12207240"/>
                <a:gd name="connsiteY365" fmla="*/ 1174144 h 4565479"/>
                <a:gd name="connsiteX366" fmla="*/ 5539740 w 12207240"/>
                <a:gd name="connsiteY366" fmla="*/ 1029364 h 4565479"/>
                <a:gd name="connsiteX367" fmla="*/ 5516880 w 12207240"/>
                <a:gd name="connsiteY367" fmla="*/ 1006504 h 4565479"/>
                <a:gd name="connsiteX368" fmla="*/ 5372100 w 12207240"/>
                <a:gd name="connsiteY368" fmla="*/ 884584 h 4565479"/>
                <a:gd name="connsiteX369" fmla="*/ 5288280 w 12207240"/>
                <a:gd name="connsiteY369" fmla="*/ 816004 h 4565479"/>
                <a:gd name="connsiteX370" fmla="*/ 5181600 w 12207240"/>
                <a:gd name="connsiteY370" fmla="*/ 732184 h 4565479"/>
                <a:gd name="connsiteX371" fmla="*/ 5067300 w 12207240"/>
                <a:gd name="connsiteY371" fmla="*/ 678844 h 4565479"/>
                <a:gd name="connsiteX372" fmla="*/ 4922520 w 12207240"/>
                <a:gd name="connsiteY372" fmla="*/ 655984 h 4565479"/>
                <a:gd name="connsiteX373" fmla="*/ 4693920 w 12207240"/>
                <a:gd name="connsiteY373" fmla="*/ 663604 h 4565479"/>
                <a:gd name="connsiteX374" fmla="*/ 4434840 w 12207240"/>
                <a:gd name="connsiteY374" fmla="*/ 724564 h 4565479"/>
                <a:gd name="connsiteX375" fmla="*/ 4206240 w 12207240"/>
                <a:gd name="connsiteY375" fmla="*/ 816004 h 4565479"/>
                <a:gd name="connsiteX376" fmla="*/ 3931920 w 12207240"/>
                <a:gd name="connsiteY376" fmla="*/ 983644 h 4565479"/>
                <a:gd name="connsiteX377" fmla="*/ 3710940 w 12207240"/>
                <a:gd name="connsiteY377" fmla="*/ 1120804 h 4565479"/>
                <a:gd name="connsiteX378" fmla="*/ 3550920 w 12207240"/>
                <a:gd name="connsiteY378" fmla="*/ 1219864 h 4565479"/>
                <a:gd name="connsiteX379" fmla="*/ 3398520 w 12207240"/>
                <a:gd name="connsiteY379" fmla="*/ 1257964 h 4565479"/>
                <a:gd name="connsiteX380" fmla="*/ 3192780 w 12207240"/>
                <a:gd name="connsiteY380" fmla="*/ 1257964 h 4565479"/>
                <a:gd name="connsiteX381" fmla="*/ 3032760 w 12207240"/>
                <a:gd name="connsiteY381" fmla="*/ 1280824 h 4565479"/>
                <a:gd name="connsiteX382" fmla="*/ 2849880 w 12207240"/>
                <a:gd name="connsiteY382" fmla="*/ 1387504 h 4565479"/>
                <a:gd name="connsiteX383" fmla="*/ 2758440 w 12207240"/>
                <a:gd name="connsiteY383" fmla="*/ 1395124 h 4565479"/>
                <a:gd name="connsiteX384" fmla="*/ 2613660 w 12207240"/>
                <a:gd name="connsiteY384" fmla="*/ 1334164 h 4565479"/>
                <a:gd name="connsiteX385" fmla="*/ 2415540 w 12207240"/>
                <a:gd name="connsiteY385" fmla="*/ 1204624 h 4565479"/>
                <a:gd name="connsiteX386" fmla="*/ 2209800 w 12207240"/>
                <a:gd name="connsiteY386" fmla="*/ 1006504 h 4565479"/>
                <a:gd name="connsiteX387" fmla="*/ 2057400 w 12207240"/>
                <a:gd name="connsiteY387" fmla="*/ 831244 h 4565479"/>
                <a:gd name="connsiteX388" fmla="*/ 1950720 w 12207240"/>
                <a:gd name="connsiteY388" fmla="*/ 755044 h 4565479"/>
                <a:gd name="connsiteX389" fmla="*/ 1813560 w 12207240"/>
                <a:gd name="connsiteY389" fmla="*/ 716944 h 4565479"/>
                <a:gd name="connsiteX390" fmla="*/ 1645920 w 12207240"/>
                <a:gd name="connsiteY390" fmla="*/ 716944 h 4565479"/>
                <a:gd name="connsiteX391" fmla="*/ 1546860 w 12207240"/>
                <a:gd name="connsiteY391" fmla="*/ 655984 h 4565479"/>
                <a:gd name="connsiteX392" fmla="*/ 1463040 w 12207240"/>
                <a:gd name="connsiteY392" fmla="*/ 549304 h 4565479"/>
                <a:gd name="connsiteX393" fmla="*/ 1325880 w 12207240"/>
                <a:gd name="connsiteY393" fmla="*/ 412144 h 4565479"/>
                <a:gd name="connsiteX394" fmla="*/ 1158240 w 12207240"/>
                <a:gd name="connsiteY394" fmla="*/ 236884 h 4565479"/>
                <a:gd name="connsiteX395" fmla="*/ 1036320 w 12207240"/>
                <a:gd name="connsiteY395" fmla="*/ 114964 h 4565479"/>
                <a:gd name="connsiteX396" fmla="*/ 944880 w 12207240"/>
                <a:gd name="connsiteY396" fmla="*/ 31144 h 4565479"/>
                <a:gd name="connsiteX397" fmla="*/ 807720 w 12207240"/>
                <a:gd name="connsiteY397" fmla="*/ 664 h 4565479"/>
                <a:gd name="connsiteX398" fmla="*/ 640080 w 12207240"/>
                <a:gd name="connsiteY398" fmla="*/ 198784 h 4565479"/>
                <a:gd name="connsiteX399" fmla="*/ 502920 w 12207240"/>
                <a:gd name="connsiteY399" fmla="*/ 503584 h 4565479"/>
                <a:gd name="connsiteX400" fmla="*/ 388620 w 12207240"/>
                <a:gd name="connsiteY400" fmla="*/ 793144 h 4565479"/>
                <a:gd name="connsiteX401" fmla="*/ 236220 w 12207240"/>
                <a:gd name="connsiteY401" fmla="*/ 1181764 h 4565479"/>
                <a:gd name="connsiteX402" fmla="*/ 137160 w 12207240"/>
                <a:gd name="connsiteY402" fmla="*/ 1501804 h 4565479"/>
                <a:gd name="connsiteX403" fmla="*/ 60960 w 12207240"/>
                <a:gd name="connsiteY403" fmla="*/ 1738024 h 4565479"/>
                <a:gd name="connsiteX404" fmla="*/ 22860 w 12207240"/>
                <a:gd name="connsiteY404" fmla="*/ 1898044 h 4565479"/>
                <a:gd name="connsiteX405" fmla="*/ 7620 w 12207240"/>
                <a:gd name="connsiteY405" fmla="*/ 2027584 h 4565479"/>
                <a:gd name="connsiteX406" fmla="*/ 0 w 12207240"/>
                <a:gd name="connsiteY406" fmla="*/ 2522884 h 4565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</a:cxnLst>
              <a:rect l="l" t="t" r="r" b="b"/>
              <a:pathLst>
                <a:path w="12207240" h="4565479">
                  <a:moveTo>
                    <a:pt x="0" y="2522884"/>
                  </a:moveTo>
                  <a:lnTo>
                    <a:pt x="106680" y="2888644"/>
                  </a:lnTo>
                  <a:lnTo>
                    <a:pt x="160020" y="3102004"/>
                  </a:lnTo>
                  <a:lnTo>
                    <a:pt x="190500" y="3262024"/>
                  </a:lnTo>
                  <a:lnTo>
                    <a:pt x="266700" y="3483004"/>
                  </a:lnTo>
                  <a:lnTo>
                    <a:pt x="320040" y="3620164"/>
                  </a:lnTo>
                  <a:lnTo>
                    <a:pt x="373380" y="3711604"/>
                  </a:lnTo>
                  <a:lnTo>
                    <a:pt x="441960" y="3734464"/>
                  </a:lnTo>
                  <a:lnTo>
                    <a:pt x="495300" y="3818284"/>
                  </a:lnTo>
                  <a:lnTo>
                    <a:pt x="556260" y="3909724"/>
                  </a:lnTo>
                  <a:lnTo>
                    <a:pt x="693420" y="4206904"/>
                  </a:lnTo>
                  <a:lnTo>
                    <a:pt x="845820" y="4344064"/>
                  </a:lnTo>
                  <a:lnTo>
                    <a:pt x="1051560" y="4435504"/>
                  </a:lnTo>
                  <a:lnTo>
                    <a:pt x="1295400" y="4511704"/>
                  </a:lnTo>
                  <a:cubicBezTo>
                    <a:pt x="1369060" y="4529484"/>
                    <a:pt x="1442720" y="4570124"/>
                    <a:pt x="1516380" y="4565044"/>
                  </a:cubicBezTo>
                  <a:cubicBezTo>
                    <a:pt x="1612900" y="4565044"/>
                    <a:pt x="1602740" y="4504084"/>
                    <a:pt x="1645920" y="4473604"/>
                  </a:cubicBezTo>
                  <a:lnTo>
                    <a:pt x="1798320" y="4336444"/>
                  </a:lnTo>
                  <a:lnTo>
                    <a:pt x="1920240" y="4168804"/>
                  </a:lnTo>
                  <a:lnTo>
                    <a:pt x="2019300" y="4084984"/>
                  </a:lnTo>
                  <a:lnTo>
                    <a:pt x="2225040" y="4046884"/>
                  </a:lnTo>
                  <a:lnTo>
                    <a:pt x="2423160" y="3970684"/>
                  </a:lnTo>
                  <a:lnTo>
                    <a:pt x="2651760" y="3864004"/>
                  </a:lnTo>
                  <a:lnTo>
                    <a:pt x="2804160" y="3772564"/>
                  </a:lnTo>
                  <a:lnTo>
                    <a:pt x="2910840" y="3665884"/>
                  </a:lnTo>
                  <a:lnTo>
                    <a:pt x="3048000" y="3498244"/>
                  </a:lnTo>
                  <a:lnTo>
                    <a:pt x="3154680" y="3452524"/>
                  </a:lnTo>
                  <a:lnTo>
                    <a:pt x="3307080" y="3460144"/>
                  </a:lnTo>
                  <a:lnTo>
                    <a:pt x="3459480" y="3490624"/>
                  </a:lnTo>
                  <a:lnTo>
                    <a:pt x="3589020" y="3582064"/>
                  </a:lnTo>
                  <a:lnTo>
                    <a:pt x="3710940" y="3688744"/>
                  </a:lnTo>
                  <a:lnTo>
                    <a:pt x="3802380" y="3780184"/>
                  </a:lnTo>
                  <a:lnTo>
                    <a:pt x="3901440" y="3818284"/>
                  </a:lnTo>
                  <a:lnTo>
                    <a:pt x="4053840" y="3803044"/>
                  </a:lnTo>
                  <a:lnTo>
                    <a:pt x="4183380" y="3719224"/>
                  </a:lnTo>
                  <a:lnTo>
                    <a:pt x="4251960" y="3681124"/>
                  </a:lnTo>
                  <a:lnTo>
                    <a:pt x="4366260" y="3688744"/>
                  </a:lnTo>
                  <a:lnTo>
                    <a:pt x="4465320" y="3749704"/>
                  </a:lnTo>
                  <a:lnTo>
                    <a:pt x="4587240" y="3879244"/>
                  </a:lnTo>
                  <a:lnTo>
                    <a:pt x="4693920" y="3978304"/>
                  </a:lnTo>
                  <a:lnTo>
                    <a:pt x="4777740" y="4001164"/>
                  </a:lnTo>
                  <a:lnTo>
                    <a:pt x="4892040" y="3940204"/>
                  </a:lnTo>
                  <a:lnTo>
                    <a:pt x="4998720" y="3848764"/>
                  </a:lnTo>
                  <a:lnTo>
                    <a:pt x="5105400" y="3780184"/>
                  </a:lnTo>
                  <a:lnTo>
                    <a:pt x="5212080" y="3719224"/>
                  </a:lnTo>
                  <a:lnTo>
                    <a:pt x="5379720" y="3681124"/>
                  </a:lnTo>
                  <a:lnTo>
                    <a:pt x="5539740" y="3658264"/>
                  </a:lnTo>
                  <a:lnTo>
                    <a:pt x="5715000" y="3658264"/>
                  </a:lnTo>
                  <a:lnTo>
                    <a:pt x="5882640" y="3703984"/>
                  </a:lnTo>
                  <a:lnTo>
                    <a:pt x="6057900" y="3658264"/>
                  </a:lnTo>
                  <a:lnTo>
                    <a:pt x="6187440" y="3589684"/>
                  </a:lnTo>
                  <a:lnTo>
                    <a:pt x="6294120" y="3536344"/>
                  </a:lnTo>
                  <a:lnTo>
                    <a:pt x="6568440" y="3521104"/>
                  </a:lnTo>
                  <a:lnTo>
                    <a:pt x="6682740" y="3513484"/>
                  </a:lnTo>
                  <a:lnTo>
                    <a:pt x="6842760" y="3452524"/>
                  </a:lnTo>
                  <a:lnTo>
                    <a:pt x="7002780" y="3368704"/>
                  </a:lnTo>
                  <a:lnTo>
                    <a:pt x="7155180" y="3315364"/>
                  </a:lnTo>
                  <a:lnTo>
                    <a:pt x="7322820" y="3307744"/>
                  </a:lnTo>
                  <a:lnTo>
                    <a:pt x="7429500" y="3292504"/>
                  </a:lnTo>
                  <a:lnTo>
                    <a:pt x="7604760" y="3231544"/>
                  </a:lnTo>
                  <a:lnTo>
                    <a:pt x="7772400" y="3086764"/>
                  </a:lnTo>
                  <a:lnTo>
                    <a:pt x="7940040" y="3018184"/>
                  </a:lnTo>
                  <a:lnTo>
                    <a:pt x="8168640" y="3025804"/>
                  </a:lnTo>
                  <a:cubicBezTo>
                    <a:pt x="8262620" y="3028344"/>
                    <a:pt x="8326120" y="2992784"/>
                    <a:pt x="8450580" y="3033424"/>
                  </a:cubicBezTo>
                  <a:lnTo>
                    <a:pt x="8709660" y="3124864"/>
                  </a:lnTo>
                  <a:lnTo>
                    <a:pt x="8884920" y="3262024"/>
                  </a:lnTo>
                  <a:lnTo>
                    <a:pt x="8976360" y="3345844"/>
                  </a:lnTo>
                  <a:lnTo>
                    <a:pt x="9113520" y="3391564"/>
                  </a:lnTo>
                  <a:lnTo>
                    <a:pt x="9372600" y="3406804"/>
                  </a:lnTo>
                  <a:lnTo>
                    <a:pt x="9639300" y="3330604"/>
                  </a:lnTo>
                  <a:lnTo>
                    <a:pt x="9837420" y="3231544"/>
                  </a:lnTo>
                  <a:lnTo>
                    <a:pt x="10020300" y="3102004"/>
                  </a:lnTo>
                  <a:lnTo>
                    <a:pt x="10149840" y="3025804"/>
                  </a:lnTo>
                  <a:lnTo>
                    <a:pt x="10271760" y="3002944"/>
                  </a:lnTo>
                  <a:lnTo>
                    <a:pt x="10500360" y="3071524"/>
                  </a:lnTo>
                  <a:lnTo>
                    <a:pt x="10713720" y="3208684"/>
                  </a:lnTo>
                  <a:lnTo>
                    <a:pt x="10911840" y="3277264"/>
                  </a:lnTo>
                  <a:cubicBezTo>
                    <a:pt x="11023600" y="3302664"/>
                    <a:pt x="11059160" y="3267104"/>
                    <a:pt x="11132820" y="3262024"/>
                  </a:cubicBezTo>
                  <a:lnTo>
                    <a:pt x="11277600" y="3117244"/>
                  </a:lnTo>
                  <a:lnTo>
                    <a:pt x="11414760" y="3048664"/>
                  </a:lnTo>
                  <a:lnTo>
                    <a:pt x="11597640" y="3086764"/>
                  </a:lnTo>
                  <a:lnTo>
                    <a:pt x="11750040" y="3201064"/>
                  </a:lnTo>
                  <a:cubicBezTo>
                    <a:pt x="11861800" y="3239164"/>
                    <a:pt x="11897360" y="3231544"/>
                    <a:pt x="11971020" y="3246784"/>
                  </a:cubicBezTo>
                  <a:lnTo>
                    <a:pt x="12184380" y="3231544"/>
                  </a:lnTo>
                  <a:lnTo>
                    <a:pt x="12184380" y="3231544"/>
                  </a:lnTo>
                  <a:lnTo>
                    <a:pt x="12176760" y="2751484"/>
                  </a:lnTo>
                  <a:lnTo>
                    <a:pt x="11978640" y="2774344"/>
                  </a:lnTo>
                  <a:lnTo>
                    <a:pt x="11788140" y="2751484"/>
                  </a:lnTo>
                  <a:lnTo>
                    <a:pt x="11605260" y="2675284"/>
                  </a:lnTo>
                  <a:lnTo>
                    <a:pt x="11376660" y="2568604"/>
                  </a:lnTo>
                  <a:lnTo>
                    <a:pt x="11064240" y="2370484"/>
                  </a:lnTo>
                  <a:lnTo>
                    <a:pt x="10850880" y="2286664"/>
                  </a:lnTo>
                  <a:lnTo>
                    <a:pt x="10660380" y="2256184"/>
                  </a:lnTo>
                  <a:lnTo>
                    <a:pt x="10515600" y="2279044"/>
                  </a:lnTo>
                  <a:lnTo>
                    <a:pt x="10386060" y="2317144"/>
                  </a:lnTo>
                  <a:lnTo>
                    <a:pt x="10210800" y="2439064"/>
                  </a:lnTo>
                  <a:lnTo>
                    <a:pt x="10058400" y="2545744"/>
                  </a:lnTo>
                  <a:lnTo>
                    <a:pt x="9883140" y="2637184"/>
                  </a:lnTo>
                  <a:lnTo>
                    <a:pt x="9776460" y="2629564"/>
                  </a:lnTo>
                  <a:lnTo>
                    <a:pt x="9593580" y="2538124"/>
                  </a:lnTo>
                  <a:lnTo>
                    <a:pt x="9418320" y="2469544"/>
                  </a:lnTo>
                  <a:lnTo>
                    <a:pt x="9159240" y="2454304"/>
                  </a:lnTo>
                  <a:lnTo>
                    <a:pt x="8907780" y="2568604"/>
                  </a:lnTo>
                  <a:lnTo>
                    <a:pt x="8755380" y="2721004"/>
                  </a:lnTo>
                  <a:lnTo>
                    <a:pt x="8595360" y="2774344"/>
                  </a:lnTo>
                  <a:lnTo>
                    <a:pt x="8503920" y="2759104"/>
                  </a:lnTo>
                  <a:lnTo>
                    <a:pt x="8244840" y="2675284"/>
                  </a:lnTo>
                  <a:lnTo>
                    <a:pt x="8031480" y="2660044"/>
                  </a:lnTo>
                  <a:lnTo>
                    <a:pt x="7901940" y="2667664"/>
                  </a:lnTo>
                  <a:lnTo>
                    <a:pt x="7772400" y="2721004"/>
                  </a:lnTo>
                  <a:lnTo>
                    <a:pt x="7680960" y="2797204"/>
                  </a:lnTo>
                  <a:lnTo>
                    <a:pt x="7543800" y="2903884"/>
                  </a:lnTo>
                  <a:lnTo>
                    <a:pt x="7406640" y="2926744"/>
                  </a:lnTo>
                  <a:lnTo>
                    <a:pt x="7269480" y="2888644"/>
                  </a:lnTo>
                  <a:lnTo>
                    <a:pt x="7178040" y="2858164"/>
                  </a:lnTo>
                  <a:lnTo>
                    <a:pt x="7018020" y="2873404"/>
                  </a:lnTo>
                  <a:lnTo>
                    <a:pt x="6918960" y="2934364"/>
                  </a:lnTo>
                  <a:lnTo>
                    <a:pt x="6842760" y="2995324"/>
                  </a:lnTo>
                  <a:lnTo>
                    <a:pt x="6675120" y="3048664"/>
                  </a:lnTo>
                  <a:lnTo>
                    <a:pt x="6576060" y="3048664"/>
                  </a:lnTo>
                  <a:lnTo>
                    <a:pt x="6484620" y="3025804"/>
                  </a:lnTo>
                  <a:lnTo>
                    <a:pt x="6377940" y="3002944"/>
                  </a:lnTo>
                  <a:lnTo>
                    <a:pt x="6240780" y="3018184"/>
                  </a:lnTo>
                  <a:lnTo>
                    <a:pt x="6065520" y="3102004"/>
                  </a:lnTo>
                  <a:lnTo>
                    <a:pt x="5951220" y="3162964"/>
                  </a:lnTo>
                  <a:lnTo>
                    <a:pt x="5882640" y="3185824"/>
                  </a:lnTo>
                  <a:lnTo>
                    <a:pt x="5737860" y="3208684"/>
                  </a:lnTo>
                  <a:lnTo>
                    <a:pt x="5570220" y="3223924"/>
                  </a:lnTo>
                  <a:lnTo>
                    <a:pt x="5478780" y="3239164"/>
                  </a:lnTo>
                  <a:lnTo>
                    <a:pt x="5364480" y="3292504"/>
                  </a:lnTo>
                  <a:lnTo>
                    <a:pt x="5227320" y="3353464"/>
                  </a:lnTo>
                  <a:lnTo>
                    <a:pt x="5105400" y="3368704"/>
                  </a:lnTo>
                  <a:lnTo>
                    <a:pt x="4876800" y="3269644"/>
                  </a:lnTo>
                  <a:lnTo>
                    <a:pt x="4663440" y="3094384"/>
                  </a:lnTo>
                  <a:lnTo>
                    <a:pt x="4472940" y="2934364"/>
                  </a:lnTo>
                  <a:lnTo>
                    <a:pt x="4328160" y="2820064"/>
                  </a:lnTo>
                  <a:lnTo>
                    <a:pt x="4160520" y="2751484"/>
                  </a:lnTo>
                  <a:lnTo>
                    <a:pt x="3992880" y="2713384"/>
                  </a:lnTo>
                  <a:lnTo>
                    <a:pt x="3855720" y="2652424"/>
                  </a:lnTo>
                  <a:lnTo>
                    <a:pt x="3749040" y="2545744"/>
                  </a:lnTo>
                  <a:lnTo>
                    <a:pt x="3634740" y="2454304"/>
                  </a:lnTo>
                  <a:lnTo>
                    <a:pt x="3550920" y="2431444"/>
                  </a:lnTo>
                  <a:lnTo>
                    <a:pt x="3474720" y="2439064"/>
                  </a:lnTo>
                  <a:lnTo>
                    <a:pt x="3352800" y="2500024"/>
                  </a:lnTo>
                  <a:lnTo>
                    <a:pt x="3215640" y="2606704"/>
                  </a:lnTo>
                  <a:lnTo>
                    <a:pt x="3086100" y="2705764"/>
                  </a:lnTo>
                  <a:lnTo>
                    <a:pt x="2971800" y="2842924"/>
                  </a:lnTo>
                  <a:lnTo>
                    <a:pt x="2887980" y="2941984"/>
                  </a:lnTo>
                  <a:lnTo>
                    <a:pt x="2781300" y="2980084"/>
                  </a:lnTo>
                  <a:lnTo>
                    <a:pt x="2682240" y="2980084"/>
                  </a:lnTo>
                  <a:lnTo>
                    <a:pt x="2583180" y="2919124"/>
                  </a:lnTo>
                  <a:lnTo>
                    <a:pt x="2484120" y="2842924"/>
                  </a:lnTo>
                  <a:lnTo>
                    <a:pt x="2423160" y="2789584"/>
                  </a:lnTo>
                  <a:lnTo>
                    <a:pt x="2316480" y="2789584"/>
                  </a:lnTo>
                  <a:lnTo>
                    <a:pt x="2186940" y="2842924"/>
                  </a:lnTo>
                  <a:lnTo>
                    <a:pt x="2057400" y="2919124"/>
                  </a:lnTo>
                  <a:lnTo>
                    <a:pt x="1950720" y="2926744"/>
                  </a:lnTo>
                  <a:lnTo>
                    <a:pt x="1882140" y="2797204"/>
                  </a:lnTo>
                  <a:lnTo>
                    <a:pt x="1844040" y="2728624"/>
                  </a:lnTo>
                  <a:lnTo>
                    <a:pt x="1729740" y="2538124"/>
                  </a:lnTo>
                  <a:lnTo>
                    <a:pt x="1653540" y="2469544"/>
                  </a:lnTo>
                  <a:lnTo>
                    <a:pt x="1569720" y="2515264"/>
                  </a:lnTo>
                  <a:lnTo>
                    <a:pt x="1524000" y="2560984"/>
                  </a:lnTo>
                  <a:cubicBezTo>
                    <a:pt x="1407160" y="2487324"/>
                    <a:pt x="1457960" y="2413664"/>
                    <a:pt x="1424940" y="2340004"/>
                  </a:cubicBezTo>
                  <a:lnTo>
                    <a:pt x="1371600" y="2126644"/>
                  </a:lnTo>
                  <a:lnTo>
                    <a:pt x="1325880" y="1913284"/>
                  </a:lnTo>
                  <a:lnTo>
                    <a:pt x="1264920" y="1730404"/>
                  </a:lnTo>
                  <a:lnTo>
                    <a:pt x="1196340" y="1631344"/>
                  </a:lnTo>
                  <a:lnTo>
                    <a:pt x="1318260" y="1722784"/>
                  </a:lnTo>
                  <a:lnTo>
                    <a:pt x="1409700" y="1920904"/>
                  </a:lnTo>
                  <a:lnTo>
                    <a:pt x="1485900" y="2080924"/>
                  </a:lnTo>
                  <a:lnTo>
                    <a:pt x="1562100" y="2073304"/>
                  </a:lnTo>
                  <a:lnTo>
                    <a:pt x="1691640" y="2004724"/>
                  </a:lnTo>
                  <a:lnTo>
                    <a:pt x="1798320" y="1928524"/>
                  </a:lnTo>
                  <a:lnTo>
                    <a:pt x="1943100" y="1943764"/>
                  </a:lnTo>
                  <a:lnTo>
                    <a:pt x="2049780" y="1989484"/>
                  </a:lnTo>
                  <a:lnTo>
                    <a:pt x="2194560" y="2195224"/>
                  </a:lnTo>
                  <a:lnTo>
                    <a:pt x="2308860" y="2324764"/>
                  </a:lnTo>
                  <a:lnTo>
                    <a:pt x="2400300" y="2355244"/>
                  </a:lnTo>
                  <a:lnTo>
                    <a:pt x="2484120" y="2332384"/>
                  </a:lnTo>
                  <a:lnTo>
                    <a:pt x="2613660" y="2218084"/>
                  </a:lnTo>
                  <a:lnTo>
                    <a:pt x="2712720" y="2149504"/>
                  </a:lnTo>
                  <a:lnTo>
                    <a:pt x="2842260" y="2088544"/>
                  </a:lnTo>
                  <a:lnTo>
                    <a:pt x="3032760" y="2019964"/>
                  </a:lnTo>
                  <a:lnTo>
                    <a:pt x="3223260" y="1981864"/>
                  </a:lnTo>
                  <a:lnTo>
                    <a:pt x="3413760" y="2035204"/>
                  </a:lnTo>
                  <a:lnTo>
                    <a:pt x="3550920" y="2050444"/>
                  </a:lnTo>
                  <a:lnTo>
                    <a:pt x="3665220" y="1997104"/>
                  </a:lnTo>
                  <a:lnTo>
                    <a:pt x="3802380" y="1867564"/>
                  </a:lnTo>
                  <a:lnTo>
                    <a:pt x="3870960" y="1798984"/>
                  </a:lnTo>
                  <a:lnTo>
                    <a:pt x="3992880" y="1798984"/>
                  </a:lnTo>
                  <a:lnTo>
                    <a:pt x="4145280" y="1913284"/>
                  </a:lnTo>
                  <a:lnTo>
                    <a:pt x="4267200" y="1989484"/>
                  </a:lnTo>
                  <a:lnTo>
                    <a:pt x="4373880" y="2004724"/>
                  </a:lnTo>
                  <a:lnTo>
                    <a:pt x="4457700" y="2080924"/>
                  </a:lnTo>
                  <a:lnTo>
                    <a:pt x="4541520" y="2271424"/>
                  </a:lnTo>
                  <a:lnTo>
                    <a:pt x="4632960" y="2477164"/>
                  </a:lnTo>
                  <a:lnTo>
                    <a:pt x="4709160" y="2568604"/>
                  </a:lnTo>
                  <a:lnTo>
                    <a:pt x="4876800" y="2614324"/>
                  </a:lnTo>
                  <a:lnTo>
                    <a:pt x="5059680" y="2629564"/>
                  </a:lnTo>
                  <a:lnTo>
                    <a:pt x="5250180" y="2743864"/>
                  </a:lnTo>
                  <a:lnTo>
                    <a:pt x="5410200" y="2888644"/>
                  </a:lnTo>
                  <a:cubicBezTo>
                    <a:pt x="5466080" y="2914044"/>
                    <a:pt x="5468620" y="2977544"/>
                    <a:pt x="5577840" y="2964844"/>
                  </a:cubicBezTo>
                  <a:cubicBezTo>
                    <a:pt x="5661660" y="2982624"/>
                    <a:pt x="5745480" y="2924204"/>
                    <a:pt x="5829300" y="2903884"/>
                  </a:cubicBezTo>
                  <a:lnTo>
                    <a:pt x="6096000" y="2812444"/>
                  </a:lnTo>
                  <a:lnTo>
                    <a:pt x="6294120" y="2743864"/>
                  </a:lnTo>
                  <a:lnTo>
                    <a:pt x="6477000" y="2736244"/>
                  </a:lnTo>
                  <a:lnTo>
                    <a:pt x="6667500" y="2751484"/>
                  </a:lnTo>
                  <a:lnTo>
                    <a:pt x="6827520" y="2705764"/>
                  </a:lnTo>
                  <a:lnTo>
                    <a:pt x="6949440" y="2629564"/>
                  </a:lnTo>
                  <a:lnTo>
                    <a:pt x="7101840" y="2576224"/>
                  </a:lnTo>
                  <a:lnTo>
                    <a:pt x="7360920" y="2614324"/>
                  </a:lnTo>
                  <a:lnTo>
                    <a:pt x="7467600" y="2629564"/>
                  </a:lnTo>
                  <a:lnTo>
                    <a:pt x="7673340" y="2568604"/>
                  </a:lnTo>
                  <a:lnTo>
                    <a:pt x="7741920" y="2500024"/>
                  </a:lnTo>
                  <a:lnTo>
                    <a:pt x="7932420" y="2431444"/>
                  </a:lnTo>
                  <a:lnTo>
                    <a:pt x="8153400" y="2393344"/>
                  </a:lnTo>
                  <a:lnTo>
                    <a:pt x="8336280" y="2362864"/>
                  </a:lnTo>
                  <a:lnTo>
                    <a:pt x="8542020" y="2271424"/>
                  </a:lnTo>
                  <a:lnTo>
                    <a:pt x="8709660" y="2195224"/>
                  </a:lnTo>
                  <a:lnTo>
                    <a:pt x="8945880" y="2164744"/>
                  </a:lnTo>
                  <a:lnTo>
                    <a:pt x="9235440" y="2195224"/>
                  </a:lnTo>
                  <a:cubicBezTo>
                    <a:pt x="9283700" y="2215544"/>
                    <a:pt x="9328701" y="2246817"/>
                    <a:pt x="9380220" y="2256184"/>
                  </a:cubicBezTo>
                  <a:cubicBezTo>
                    <a:pt x="9464040" y="2271424"/>
                    <a:pt x="9502140" y="2240944"/>
                    <a:pt x="9563100" y="2233324"/>
                  </a:cubicBezTo>
                  <a:lnTo>
                    <a:pt x="9829800" y="2126644"/>
                  </a:lnTo>
                  <a:lnTo>
                    <a:pt x="10073640" y="2004724"/>
                  </a:lnTo>
                  <a:lnTo>
                    <a:pt x="10233660" y="1951384"/>
                  </a:lnTo>
                  <a:lnTo>
                    <a:pt x="10439400" y="1951384"/>
                  </a:lnTo>
                  <a:lnTo>
                    <a:pt x="10728960" y="2050444"/>
                  </a:lnTo>
                  <a:cubicBezTo>
                    <a:pt x="10805160" y="2075844"/>
                    <a:pt x="10828020" y="2116484"/>
                    <a:pt x="10957560" y="2126644"/>
                  </a:cubicBezTo>
                  <a:lnTo>
                    <a:pt x="11094720" y="2134264"/>
                  </a:lnTo>
                  <a:lnTo>
                    <a:pt x="11170920" y="2080924"/>
                  </a:lnTo>
                  <a:lnTo>
                    <a:pt x="11285220" y="2004724"/>
                  </a:lnTo>
                  <a:lnTo>
                    <a:pt x="11376660" y="1997104"/>
                  </a:lnTo>
                  <a:lnTo>
                    <a:pt x="11460480" y="2035204"/>
                  </a:lnTo>
                  <a:lnTo>
                    <a:pt x="11521440" y="2088544"/>
                  </a:lnTo>
                  <a:lnTo>
                    <a:pt x="11590020" y="2202844"/>
                  </a:lnTo>
                  <a:lnTo>
                    <a:pt x="11650980" y="2301904"/>
                  </a:lnTo>
                  <a:lnTo>
                    <a:pt x="11689080" y="2370484"/>
                  </a:lnTo>
                  <a:lnTo>
                    <a:pt x="11750040" y="2461924"/>
                  </a:lnTo>
                  <a:lnTo>
                    <a:pt x="11826240" y="2515264"/>
                  </a:lnTo>
                  <a:lnTo>
                    <a:pt x="11894820" y="2560984"/>
                  </a:lnTo>
                  <a:lnTo>
                    <a:pt x="12016740" y="2576224"/>
                  </a:lnTo>
                  <a:lnTo>
                    <a:pt x="12085320" y="2568604"/>
                  </a:lnTo>
                  <a:lnTo>
                    <a:pt x="12184380" y="2553364"/>
                  </a:lnTo>
                  <a:lnTo>
                    <a:pt x="12207240" y="2545744"/>
                  </a:lnTo>
                  <a:lnTo>
                    <a:pt x="12207240" y="2202844"/>
                  </a:lnTo>
                  <a:lnTo>
                    <a:pt x="12024360" y="2256184"/>
                  </a:lnTo>
                  <a:lnTo>
                    <a:pt x="11871960" y="2240944"/>
                  </a:lnTo>
                  <a:lnTo>
                    <a:pt x="11742420" y="2149504"/>
                  </a:lnTo>
                  <a:lnTo>
                    <a:pt x="11612880" y="1974244"/>
                  </a:lnTo>
                  <a:lnTo>
                    <a:pt x="11536680" y="1837084"/>
                  </a:lnTo>
                  <a:lnTo>
                    <a:pt x="11506200" y="1760884"/>
                  </a:lnTo>
                  <a:lnTo>
                    <a:pt x="11407140" y="1669444"/>
                  </a:lnTo>
                  <a:lnTo>
                    <a:pt x="11292840" y="1616104"/>
                  </a:lnTo>
                  <a:lnTo>
                    <a:pt x="11094720" y="1585624"/>
                  </a:lnTo>
                  <a:lnTo>
                    <a:pt x="10934700" y="1539904"/>
                  </a:lnTo>
                  <a:lnTo>
                    <a:pt x="10767060" y="1494184"/>
                  </a:lnTo>
                  <a:lnTo>
                    <a:pt x="10530840" y="1478944"/>
                  </a:lnTo>
                  <a:lnTo>
                    <a:pt x="10370820" y="1517044"/>
                  </a:lnTo>
                  <a:cubicBezTo>
                    <a:pt x="10203180" y="1532284"/>
                    <a:pt x="10172700" y="1593244"/>
                    <a:pt x="10073640" y="1631344"/>
                  </a:cubicBezTo>
                  <a:lnTo>
                    <a:pt x="9966960" y="1707544"/>
                  </a:lnTo>
                  <a:lnTo>
                    <a:pt x="9776460" y="1738024"/>
                  </a:lnTo>
                  <a:lnTo>
                    <a:pt x="9608820" y="1669444"/>
                  </a:lnTo>
                  <a:lnTo>
                    <a:pt x="9509760" y="1631344"/>
                  </a:lnTo>
                  <a:lnTo>
                    <a:pt x="9433560" y="1608484"/>
                  </a:lnTo>
                  <a:lnTo>
                    <a:pt x="9182100" y="1555144"/>
                  </a:lnTo>
                  <a:lnTo>
                    <a:pt x="8869680" y="1517044"/>
                  </a:lnTo>
                  <a:lnTo>
                    <a:pt x="8724900" y="1501804"/>
                  </a:lnTo>
                  <a:lnTo>
                    <a:pt x="8633460" y="1524664"/>
                  </a:lnTo>
                  <a:lnTo>
                    <a:pt x="8450580" y="1600864"/>
                  </a:lnTo>
                  <a:lnTo>
                    <a:pt x="8290560" y="1661824"/>
                  </a:lnTo>
                  <a:lnTo>
                    <a:pt x="8130540" y="1646584"/>
                  </a:lnTo>
                  <a:lnTo>
                    <a:pt x="8008620" y="1600864"/>
                  </a:lnTo>
                  <a:lnTo>
                    <a:pt x="7901940" y="1585624"/>
                  </a:lnTo>
                  <a:lnTo>
                    <a:pt x="7795260" y="1616104"/>
                  </a:lnTo>
                  <a:lnTo>
                    <a:pt x="7703820" y="1669444"/>
                  </a:lnTo>
                  <a:lnTo>
                    <a:pt x="7620000" y="1715164"/>
                  </a:lnTo>
                  <a:lnTo>
                    <a:pt x="7574280" y="1745644"/>
                  </a:lnTo>
                  <a:lnTo>
                    <a:pt x="7467600" y="1806604"/>
                  </a:lnTo>
                  <a:cubicBezTo>
                    <a:pt x="7350760" y="1809144"/>
                    <a:pt x="7272020" y="1773584"/>
                    <a:pt x="7117080" y="1814224"/>
                  </a:cubicBezTo>
                  <a:lnTo>
                    <a:pt x="6934200" y="1882804"/>
                  </a:lnTo>
                  <a:lnTo>
                    <a:pt x="6743700" y="1951384"/>
                  </a:lnTo>
                  <a:lnTo>
                    <a:pt x="6576060" y="1974244"/>
                  </a:lnTo>
                  <a:cubicBezTo>
                    <a:pt x="6494780" y="1961544"/>
                    <a:pt x="6451600" y="1925984"/>
                    <a:pt x="6332220" y="1936144"/>
                  </a:cubicBezTo>
                  <a:lnTo>
                    <a:pt x="6225540" y="1981864"/>
                  </a:lnTo>
                  <a:lnTo>
                    <a:pt x="6103620" y="2035204"/>
                  </a:lnTo>
                  <a:lnTo>
                    <a:pt x="5935980" y="2080924"/>
                  </a:lnTo>
                  <a:lnTo>
                    <a:pt x="5791200" y="2058064"/>
                  </a:lnTo>
                  <a:lnTo>
                    <a:pt x="5654040" y="2027584"/>
                  </a:lnTo>
                  <a:lnTo>
                    <a:pt x="5547360" y="2019964"/>
                  </a:lnTo>
                  <a:lnTo>
                    <a:pt x="5433060" y="1989484"/>
                  </a:lnTo>
                  <a:lnTo>
                    <a:pt x="5364480" y="1859944"/>
                  </a:lnTo>
                  <a:lnTo>
                    <a:pt x="5326380" y="1722784"/>
                  </a:lnTo>
                  <a:lnTo>
                    <a:pt x="5219700" y="1562764"/>
                  </a:lnTo>
                  <a:lnTo>
                    <a:pt x="5173980" y="1494184"/>
                  </a:lnTo>
                  <a:lnTo>
                    <a:pt x="5257800" y="1547524"/>
                  </a:lnTo>
                  <a:lnTo>
                    <a:pt x="5334000" y="1669444"/>
                  </a:lnTo>
                  <a:lnTo>
                    <a:pt x="5410200" y="1753264"/>
                  </a:lnTo>
                  <a:lnTo>
                    <a:pt x="5486400" y="1798984"/>
                  </a:lnTo>
                  <a:lnTo>
                    <a:pt x="5562600" y="1783744"/>
                  </a:lnTo>
                  <a:lnTo>
                    <a:pt x="5623560" y="1730404"/>
                  </a:lnTo>
                  <a:lnTo>
                    <a:pt x="5707380" y="1661824"/>
                  </a:lnTo>
                  <a:lnTo>
                    <a:pt x="5760720" y="1616104"/>
                  </a:lnTo>
                  <a:lnTo>
                    <a:pt x="5798820" y="1585624"/>
                  </a:lnTo>
                  <a:lnTo>
                    <a:pt x="5852160" y="1555144"/>
                  </a:lnTo>
                  <a:lnTo>
                    <a:pt x="5920740" y="1524664"/>
                  </a:lnTo>
                  <a:lnTo>
                    <a:pt x="5981700" y="1524664"/>
                  </a:lnTo>
                  <a:lnTo>
                    <a:pt x="6073140" y="1539904"/>
                  </a:lnTo>
                  <a:lnTo>
                    <a:pt x="6195060" y="1555144"/>
                  </a:lnTo>
                  <a:lnTo>
                    <a:pt x="6271260" y="1585624"/>
                  </a:lnTo>
                  <a:lnTo>
                    <a:pt x="6370320" y="1616104"/>
                  </a:lnTo>
                  <a:lnTo>
                    <a:pt x="6477000" y="1661824"/>
                  </a:lnTo>
                  <a:lnTo>
                    <a:pt x="6591300" y="1692304"/>
                  </a:lnTo>
                  <a:lnTo>
                    <a:pt x="6675120" y="1692304"/>
                  </a:lnTo>
                  <a:lnTo>
                    <a:pt x="6766560" y="1684684"/>
                  </a:lnTo>
                  <a:lnTo>
                    <a:pt x="6880860" y="1646584"/>
                  </a:lnTo>
                  <a:lnTo>
                    <a:pt x="6941820" y="1585624"/>
                  </a:lnTo>
                  <a:lnTo>
                    <a:pt x="7033260" y="1539904"/>
                  </a:lnTo>
                  <a:lnTo>
                    <a:pt x="7086600" y="1524664"/>
                  </a:lnTo>
                  <a:lnTo>
                    <a:pt x="7185660" y="1501804"/>
                  </a:lnTo>
                  <a:lnTo>
                    <a:pt x="7345680" y="1456084"/>
                  </a:lnTo>
                  <a:lnTo>
                    <a:pt x="7513320" y="1433224"/>
                  </a:lnTo>
                  <a:lnTo>
                    <a:pt x="7696200" y="1402744"/>
                  </a:lnTo>
                  <a:lnTo>
                    <a:pt x="7871460" y="1357024"/>
                  </a:lnTo>
                  <a:lnTo>
                    <a:pt x="8214360" y="1311304"/>
                  </a:lnTo>
                  <a:lnTo>
                    <a:pt x="8412480" y="1280824"/>
                  </a:lnTo>
                  <a:lnTo>
                    <a:pt x="8747760" y="1242724"/>
                  </a:lnTo>
                  <a:lnTo>
                    <a:pt x="8976360" y="1212244"/>
                  </a:lnTo>
                  <a:lnTo>
                    <a:pt x="9144000" y="1250344"/>
                  </a:lnTo>
                  <a:lnTo>
                    <a:pt x="9326880" y="1311304"/>
                  </a:lnTo>
                  <a:lnTo>
                    <a:pt x="9525000" y="1387504"/>
                  </a:lnTo>
                  <a:lnTo>
                    <a:pt x="9707880" y="1395124"/>
                  </a:lnTo>
                  <a:lnTo>
                    <a:pt x="9936480" y="1357024"/>
                  </a:lnTo>
                  <a:lnTo>
                    <a:pt x="10172700" y="1303684"/>
                  </a:lnTo>
                  <a:lnTo>
                    <a:pt x="10393680" y="1227484"/>
                  </a:lnTo>
                  <a:lnTo>
                    <a:pt x="10668000" y="1181764"/>
                  </a:lnTo>
                  <a:lnTo>
                    <a:pt x="10858500" y="1189384"/>
                  </a:lnTo>
                  <a:lnTo>
                    <a:pt x="10576560" y="1181764"/>
                  </a:lnTo>
                  <a:lnTo>
                    <a:pt x="10393680" y="1136044"/>
                  </a:lnTo>
                  <a:lnTo>
                    <a:pt x="10279380" y="1113184"/>
                  </a:lnTo>
                  <a:lnTo>
                    <a:pt x="10180320" y="1120804"/>
                  </a:lnTo>
                  <a:lnTo>
                    <a:pt x="10020300" y="1181764"/>
                  </a:lnTo>
                  <a:lnTo>
                    <a:pt x="9776460" y="1242724"/>
                  </a:lnTo>
                  <a:lnTo>
                    <a:pt x="9494520" y="1257964"/>
                  </a:lnTo>
                  <a:lnTo>
                    <a:pt x="9243060" y="1181764"/>
                  </a:lnTo>
                  <a:lnTo>
                    <a:pt x="8991600" y="1105564"/>
                  </a:lnTo>
                  <a:lnTo>
                    <a:pt x="8724900" y="1082704"/>
                  </a:lnTo>
                  <a:lnTo>
                    <a:pt x="8458200" y="1113184"/>
                  </a:lnTo>
                  <a:lnTo>
                    <a:pt x="8290560" y="1136044"/>
                  </a:lnTo>
                  <a:lnTo>
                    <a:pt x="8130540" y="1113184"/>
                  </a:lnTo>
                  <a:lnTo>
                    <a:pt x="7917180" y="1067464"/>
                  </a:lnTo>
                  <a:lnTo>
                    <a:pt x="7696200" y="1097944"/>
                  </a:lnTo>
                  <a:lnTo>
                    <a:pt x="7581900" y="1128424"/>
                  </a:lnTo>
                  <a:lnTo>
                    <a:pt x="7475220" y="1143664"/>
                  </a:lnTo>
                  <a:lnTo>
                    <a:pt x="7299960" y="1090324"/>
                  </a:lnTo>
                  <a:lnTo>
                    <a:pt x="7170420" y="1044604"/>
                  </a:lnTo>
                  <a:lnTo>
                    <a:pt x="7063740" y="1036984"/>
                  </a:lnTo>
                  <a:cubicBezTo>
                    <a:pt x="6962140" y="1049684"/>
                    <a:pt x="6936740" y="1092864"/>
                    <a:pt x="6873240" y="1120804"/>
                  </a:cubicBezTo>
                  <a:lnTo>
                    <a:pt x="6781800" y="1174144"/>
                  </a:lnTo>
                  <a:lnTo>
                    <a:pt x="6659880" y="1227484"/>
                  </a:lnTo>
                  <a:lnTo>
                    <a:pt x="6515100" y="1280824"/>
                  </a:lnTo>
                  <a:lnTo>
                    <a:pt x="6309360" y="1311304"/>
                  </a:lnTo>
                  <a:lnTo>
                    <a:pt x="6179820" y="1326544"/>
                  </a:lnTo>
                  <a:lnTo>
                    <a:pt x="5989320" y="1311304"/>
                  </a:lnTo>
                  <a:lnTo>
                    <a:pt x="5859780" y="1257964"/>
                  </a:lnTo>
                  <a:lnTo>
                    <a:pt x="5699760" y="1174144"/>
                  </a:lnTo>
                  <a:lnTo>
                    <a:pt x="5539740" y="1029364"/>
                  </a:lnTo>
                  <a:lnTo>
                    <a:pt x="5516880" y="1006504"/>
                  </a:lnTo>
                  <a:lnTo>
                    <a:pt x="5372100" y="884584"/>
                  </a:lnTo>
                  <a:lnTo>
                    <a:pt x="5288280" y="816004"/>
                  </a:lnTo>
                  <a:lnTo>
                    <a:pt x="5181600" y="732184"/>
                  </a:lnTo>
                  <a:lnTo>
                    <a:pt x="5067300" y="678844"/>
                  </a:lnTo>
                  <a:lnTo>
                    <a:pt x="4922520" y="655984"/>
                  </a:lnTo>
                  <a:lnTo>
                    <a:pt x="4693920" y="663604"/>
                  </a:lnTo>
                  <a:lnTo>
                    <a:pt x="4434840" y="724564"/>
                  </a:lnTo>
                  <a:lnTo>
                    <a:pt x="4206240" y="816004"/>
                  </a:lnTo>
                  <a:lnTo>
                    <a:pt x="3931920" y="983644"/>
                  </a:lnTo>
                  <a:lnTo>
                    <a:pt x="3710940" y="1120804"/>
                  </a:lnTo>
                  <a:lnTo>
                    <a:pt x="3550920" y="1219864"/>
                  </a:lnTo>
                  <a:lnTo>
                    <a:pt x="3398520" y="1257964"/>
                  </a:lnTo>
                  <a:lnTo>
                    <a:pt x="3192780" y="1257964"/>
                  </a:lnTo>
                  <a:lnTo>
                    <a:pt x="3032760" y="1280824"/>
                  </a:lnTo>
                  <a:lnTo>
                    <a:pt x="2849880" y="1387504"/>
                  </a:lnTo>
                  <a:lnTo>
                    <a:pt x="2758440" y="1395124"/>
                  </a:lnTo>
                  <a:lnTo>
                    <a:pt x="2613660" y="1334164"/>
                  </a:lnTo>
                  <a:lnTo>
                    <a:pt x="2415540" y="1204624"/>
                  </a:lnTo>
                  <a:lnTo>
                    <a:pt x="2209800" y="1006504"/>
                  </a:lnTo>
                  <a:lnTo>
                    <a:pt x="2057400" y="831244"/>
                  </a:lnTo>
                  <a:lnTo>
                    <a:pt x="1950720" y="755044"/>
                  </a:lnTo>
                  <a:lnTo>
                    <a:pt x="1813560" y="716944"/>
                  </a:lnTo>
                  <a:lnTo>
                    <a:pt x="1645920" y="716944"/>
                  </a:lnTo>
                  <a:lnTo>
                    <a:pt x="1546860" y="655984"/>
                  </a:lnTo>
                  <a:lnTo>
                    <a:pt x="1463040" y="549304"/>
                  </a:lnTo>
                  <a:lnTo>
                    <a:pt x="1325880" y="412144"/>
                  </a:lnTo>
                  <a:lnTo>
                    <a:pt x="1158240" y="236884"/>
                  </a:lnTo>
                  <a:lnTo>
                    <a:pt x="1036320" y="114964"/>
                  </a:lnTo>
                  <a:lnTo>
                    <a:pt x="944880" y="31144"/>
                  </a:lnTo>
                  <a:cubicBezTo>
                    <a:pt x="899160" y="20984"/>
                    <a:pt x="876300" y="-4416"/>
                    <a:pt x="807720" y="664"/>
                  </a:cubicBezTo>
                  <a:cubicBezTo>
                    <a:pt x="736600" y="28604"/>
                    <a:pt x="695960" y="132744"/>
                    <a:pt x="640080" y="198784"/>
                  </a:cubicBezTo>
                  <a:lnTo>
                    <a:pt x="502920" y="503584"/>
                  </a:lnTo>
                  <a:lnTo>
                    <a:pt x="388620" y="793144"/>
                  </a:lnTo>
                  <a:lnTo>
                    <a:pt x="236220" y="1181764"/>
                  </a:lnTo>
                  <a:lnTo>
                    <a:pt x="137160" y="1501804"/>
                  </a:lnTo>
                  <a:lnTo>
                    <a:pt x="60960" y="1738024"/>
                  </a:lnTo>
                  <a:lnTo>
                    <a:pt x="22860" y="1898044"/>
                  </a:lnTo>
                  <a:lnTo>
                    <a:pt x="7620" y="2027584"/>
                  </a:lnTo>
                  <a:lnTo>
                    <a:pt x="0" y="2522884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4305300" y="2133600"/>
              <a:ext cx="1143000" cy="777240"/>
            </a:xfrm>
            <a:custGeom>
              <a:avLst/>
              <a:gdLst>
                <a:gd name="connsiteX0" fmla="*/ 0 w 1143000"/>
                <a:gd name="connsiteY0" fmla="*/ 137160 h 777240"/>
                <a:gd name="connsiteX1" fmla="*/ 91440 w 1143000"/>
                <a:gd name="connsiteY1" fmla="*/ 190500 h 777240"/>
                <a:gd name="connsiteX2" fmla="*/ 160020 w 1143000"/>
                <a:gd name="connsiteY2" fmla="*/ 266700 h 777240"/>
                <a:gd name="connsiteX3" fmla="*/ 220980 w 1143000"/>
                <a:gd name="connsiteY3" fmla="*/ 434340 h 777240"/>
                <a:gd name="connsiteX4" fmla="*/ 335280 w 1143000"/>
                <a:gd name="connsiteY4" fmla="*/ 594360 h 777240"/>
                <a:gd name="connsiteX5" fmla="*/ 403860 w 1143000"/>
                <a:gd name="connsiteY5" fmla="*/ 624840 h 777240"/>
                <a:gd name="connsiteX6" fmla="*/ 632460 w 1143000"/>
                <a:gd name="connsiteY6" fmla="*/ 563880 h 777240"/>
                <a:gd name="connsiteX7" fmla="*/ 815340 w 1143000"/>
                <a:gd name="connsiteY7" fmla="*/ 495300 h 777240"/>
                <a:gd name="connsiteX8" fmla="*/ 975360 w 1143000"/>
                <a:gd name="connsiteY8" fmla="*/ 609600 h 777240"/>
                <a:gd name="connsiteX9" fmla="*/ 1143000 w 1143000"/>
                <a:gd name="connsiteY9" fmla="*/ 777240 h 777240"/>
                <a:gd name="connsiteX10" fmla="*/ 914400 w 1143000"/>
                <a:gd name="connsiteY10" fmla="*/ 213360 h 777240"/>
                <a:gd name="connsiteX11" fmla="*/ 861060 w 1143000"/>
                <a:gd name="connsiteY11" fmla="*/ 53340 h 777240"/>
                <a:gd name="connsiteX12" fmla="*/ 815340 w 1143000"/>
                <a:gd name="connsiteY12" fmla="*/ 15240 h 777240"/>
                <a:gd name="connsiteX13" fmla="*/ 693420 w 1143000"/>
                <a:gd name="connsiteY13" fmla="*/ 0 h 777240"/>
                <a:gd name="connsiteX14" fmla="*/ 541020 w 1143000"/>
                <a:gd name="connsiteY14" fmla="*/ 0 h 777240"/>
                <a:gd name="connsiteX15" fmla="*/ 320040 w 1143000"/>
                <a:gd name="connsiteY15" fmla="*/ 53340 h 777240"/>
                <a:gd name="connsiteX16" fmla="*/ 198120 w 1143000"/>
                <a:gd name="connsiteY16" fmla="*/ 99060 h 777240"/>
                <a:gd name="connsiteX17" fmla="*/ 0 w 1143000"/>
                <a:gd name="connsiteY17" fmla="*/ 137160 h 77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3000" h="777240">
                  <a:moveTo>
                    <a:pt x="0" y="137160"/>
                  </a:moveTo>
                  <a:lnTo>
                    <a:pt x="91440" y="190500"/>
                  </a:lnTo>
                  <a:lnTo>
                    <a:pt x="160020" y="266700"/>
                  </a:lnTo>
                  <a:lnTo>
                    <a:pt x="220980" y="434340"/>
                  </a:lnTo>
                  <a:lnTo>
                    <a:pt x="335280" y="594360"/>
                  </a:lnTo>
                  <a:lnTo>
                    <a:pt x="403860" y="624840"/>
                  </a:lnTo>
                  <a:lnTo>
                    <a:pt x="632460" y="563880"/>
                  </a:lnTo>
                  <a:lnTo>
                    <a:pt x="815340" y="495300"/>
                  </a:lnTo>
                  <a:lnTo>
                    <a:pt x="975360" y="609600"/>
                  </a:lnTo>
                  <a:lnTo>
                    <a:pt x="1143000" y="777240"/>
                  </a:lnTo>
                  <a:lnTo>
                    <a:pt x="914400" y="213360"/>
                  </a:lnTo>
                  <a:lnTo>
                    <a:pt x="861060" y="53340"/>
                  </a:lnTo>
                  <a:lnTo>
                    <a:pt x="815340" y="15240"/>
                  </a:lnTo>
                  <a:lnTo>
                    <a:pt x="693420" y="0"/>
                  </a:lnTo>
                  <a:lnTo>
                    <a:pt x="541020" y="0"/>
                  </a:lnTo>
                  <a:lnTo>
                    <a:pt x="320040" y="53340"/>
                  </a:lnTo>
                  <a:lnTo>
                    <a:pt x="198120" y="99060"/>
                  </a:lnTo>
                  <a:lnTo>
                    <a:pt x="0" y="1371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Freeform: Shape 67"/>
            <p:cNvSpPr/>
            <p:nvPr/>
          </p:nvSpPr>
          <p:spPr>
            <a:xfrm>
              <a:off x="3093720" y="1891725"/>
              <a:ext cx="7505700" cy="1072618"/>
            </a:xfrm>
            <a:custGeom>
              <a:avLst/>
              <a:gdLst>
                <a:gd name="connsiteX0" fmla="*/ 0 w 7505700"/>
                <a:gd name="connsiteY0" fmla="*/ 333315 h 1072618"/>
                <a:gd name="connsiteX1" fmla="*/ 381000 w 7505700"/>
                <a:gd name="connsiteY1" fmla="*/ 394275 h 1072618"/>
                <a:gd name="connsiteX2" fmla="*/ 807720 w 7505700"/>
                <a:gd name="connsiteY2" fmla="*/ 112335 h 1072618"/>
                <a:gd name="connsiteX3" fmla="*/ 1188720 w 7505700"/>
                <a:gd name="connsiteY3" fmla="*/ 257115 h 1072618"/>
                <a:gd name="connsiteX4" fmla="*/ 1577340 w 7505700"/>
                <a:gd name="connsiteY4" fmla="*/ 43755 h 1072618"/>
                <a:gd name="connsiteX5" fmla="*/ 2042160 w 7505700"/>
                <a:gd name="connsiteY5" fmla="*/ 43755 h 1072618"/>
                <a:gd name="connsiteX6" fmla="*/ 2217420 w 7505700"/>
                <a:gd name="connsiteY6" fmla="*/ 508575 h 1072618"/>
                <a:gd name="connsiteX7" fmla="*/ 2385060 w 7505700"/>
                <a:gd name="connsiteY7" fmla="*/ 836235 h 1072618"/>
                <a:gd name="connsiteX8" fmla="*/ 2407920 w 7505700"/>
                <a:gd name="connsiteY8" fmla="*/ 668595 h 1072618"/>
                <a:gd name="connsiteX9" fmla="*/ 2529840 w 7505700"/>
                <a:gd name="connsiteY9" fmla="*/ 1072455 h 1072618"/>
                <a:gd name="connsiteX10" fmla="*/ 2621280 w 7505700"/>
                <a:gd name="connsiteY10" fmla="*/ 721935 h 1072618"/>
                <a:gd name="connsiteX11" fmla="*/ 2720340 w 7505700"/>
                <a:gd name="connsiteY11" fmla="*/ 1057215 h 1072618"/>
                <a:gd name="connsiteX12" fmla="*/ 2827020 w 7505700"/>
                <a:gd name="connsiteY12" fmla="*/ 714315 h 1072618"/>
                <a:gd name="connsiteX13" fmla="*/ 2933700 w 7505700"/>
                <a:gd name="connsiteY13" fmla="*/ 1003875 h 1072618"/>
                <a:gd name="connsiteX14" fmla="*/ 3017520 w 7505700"/>
                <a:gd name="connsiteY14" fmla="*/ 638115 h 1072618"/>
                <a:gd name="connsiteX15" fmla="*/ 3139440 w 7505700"/>
                <a:gd name="connsiteY15" fmla="*/ 950535 h 1072618"/>
                <a:gd name="connsiteX16" fmla="*/ 3215640 w 7505700"/>
                <a:gd name="connsiteY16" fmla="*/ 607635 h 1072618"/>
                <a:gd name="connsiteX17" fmla="*/ 3337560 w 7505700"/>
                <a:gd name="connsiteY17" fmla="*/ 935295 h 1072618"/>
                <a:gd name="connsiteX18" fmla="*/ 3406140 w 7505700"/>
                <a:gd name="connsiteY18" fmla="*/ 607635 h 1072618"/>
                <a:gd name="connsiteX19" fmla="*/ 3512820 w 7505700"/>
                <a:gd name="connsiteY19" fmla="*/ 935295 h 1072618"/>
                <a:gd name="connsiteX20" fmla="*/ 3604260 w 7505700"/>
                <a:gd name="connsiteY20" fmla="*/ 607635 h 1072618"/>
                <a:gd name="connsiteX21" fmla="*/ 3718560 w 7505700"/>
                <a:gd name="connsiteY21" fmla="*/ 874335 h 1072618"/>
                <a:gd name="connsiteX22" fmla="*/ 3802380 w 7505700"/>
                <a:gd name="connsiteY22" fmla="*/ 508575 h 1072618"/>
                <a:gd name="connsiteX23" fmla="*/ 3909060 w 7505700"/>
                <a:gd name="connsiteY23" fmla="*/ 775275 h 1072618"/>
                <a:gd name="connsiteX24" fmla="*/ 4038600 w 7505700"/>
                <a:gd name="connsiteY24" fmla="*/ 432375 h 1072618"/>
                <a:gd name="connsiteX25" fmla="*/ 4267200 w 7505700"/>
                <a:gd name="connsiteY25" fmla="*/ 790515 h 1072618"/>
                <a:gd name="connsiteX26" fmla="*/ 4450080 w 7505700"/>
                <a:gd name="connsiteY26" fmla="*/ 394275 h 1072618"/>
                <a:gd name="connsiteX27" fmla="*/ 4648200 w 7505700"/>
                <a:gd name="connsiteY27" fmla="*/ 653355 h 1072618"/>
                <a:gd name="connsiteX28" fmla="*/ 4838700 w 7505700"/>
                <a:gd name="connsiteY28" fmla="*/ 234255 h 1072618"/>
                <a:gd name="connsiteX29" fmla="*/ 5052060 w 7505700"/>
                <a:gd name="connsiteY29" fmla="*/ 607635 h 1072618"/>
                <a:gd name="connsiteX30" fmla="*/ 5242560 w 7505700"/>
                <a:gd name="connsiteY30" fmla="*/ 257115 h 1072618"/>
                <a:gd name="connsiteX31" fmla="*/ 5425440 w 7505700"/>
                <a:gd name="connsiteY31" fmla="*/ 470475 h 1072618"/>
                <a:gd name="connsiteX32" fmla="*/ 5623560 w 7505700"/>
                <a:gd name="connsiteY32" fmla="*/ 112335 h 1072618"/>
                <a:gd name="connsiteX33" fmla="*/ 5852160 w 7505700"/>
                <a:gd name="connsiteY33" fmla="*/ 409515 h 1072618"/>
                <a:gd name="connsiteX34" fmla="*/ 5913120 w 7505700"/>
                <a:gd name="connsiteY34" fmla="*/ 234255 h 1072618"/>
                <a:gd name="connsiteX35" fmla="*/ 6156960 w 7505700"/>
                <a:gd name="connsiteY35" fmla="*/ 234255 h 1072618"/>
                <a:gd name="connsiteX36" fmla="*/ 6576060 w 7505700"/>
                <a:gd name="connsiteY36" fmla="*/ 302835 h 1072618"/>
                <a:gd name="connsiteX37" fmla="*/ 6850380 w 7505700"/>
                <a:gd name="connsiteY37" fmla="*/ 318075 h 1072618"/>
                <a:gd name="connsiteX38" fmla="*/ 7078980 w 7505700"/>
                <a:gd name="connsiteY38" fmla="*/ 310455 h 1072618"/>
                <a:gd name="connsiteX39" fmla="*/ 7117080 w 7505700"/>
                <a:gd name="connsiteY39" fmla="*/ 104715 h 1072618"/>
                <a:gd name="connsiteX40" fmla="*/ 7254240 w 7505700"/>
                <a:gd name="connsiteY40" fmla="*/ 371415 h 1072618"/>
                <a:gd name="connsiteX41" fmla="*/ 7330440 w 7505700"/>
                <a:gd name="connsiteY41" fmla="*/ 81855 h 1072618"/>
                <a:gd name="connsiteX42" fmla="*/ 7459980 w 7505700"/>
                <a:gd name="connsiteY42" fmla="*/ 432375 h 1072618"/>
                <a:gd name="connsiteX43" fmla="*/ 7505700 w 7505700"/>
                <a:gd name="connsiteY43" fmla="*/ 302835 h 107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505700" h="1072618">
                  <a:moveTo>
                    <a:pt x="0" y="333315"/>
                  </a:moveTo>
                  <a:cubicBezTo>
                    <a:pt x="123190" y="382210"/>
                    <a:pt x="246380" y="431105"/>
                    <a:pt x="381000" y="394275"/>
                  </a:cubicBezTo>
                  <a:cubicBezTo>
                    <a:pt x="515620" y="357445"/>
                    <a:pt x="673100" y="135195"/>
                    <a:pt x="807720" y="112335"/>
                  </a:cubicBezTo>
                  <a:cubicBezTo>
                    <a:pt x="942340" y="89475"/>
                    <a:pt x="1060450" y="268545"/>
                    <a:pt x="1188720" y="257115"/>
                  </a:cubicBezTo>
                  <a:cubicBezTo>
                    <a:pt x="1316990" y="245685"/>
                    <a:pt x="1435100" y="79315"/>
                    <a:pt x="1577340" y="43755"/>
                  </a:cubicBezTo>
                  <a:cubicBezTo>
                    <a:pt x="1719580" y="8195"/>
                    <a:pt x="1935480" y="-33715"/>
                    <a:pt x="2042160" y="43755"/>
                  </a:cubicBezTo>
                  <a:cubicBezTo>
                    <a:pt x="2148840" y="121225"/>
                    <a:pt x="2160270" y="376495"/>
                    <a:pt x="2217420" y="508575"/>
                  </a:cubicBezTo>
                  <a:cubicBezTo>
                    <a:pt x="2274570" y="640655"/>
                    <a:pt x="2353310" y="809565"/>
                    <a:pt x="2385060" y="836235"/>
                  </a:cubicBezTo>
                  <a:cubicBezTo>
                    <a:pt x="2416810" y="862905"/>
                    <a:pt x="2383790" y="629225"/>
                    <a:pt x="2407920" y="668595"/>
                  </a:cubicBezTo>
                  <a:cubicBezTo>
                    <a:pt x="2432050" y="707965"/>
                    <a:pt x="2494280" y="1063565"/>
                    <a:pt x="2529840" y="1072455"/>
                  </a:cubicBezTo>
                  <a:cubicBezTo>
                    <a:pt x="2565400" y="1081345"/>
                    <a:pt x="2589530" y="724475"/>
                    <a:pt x="2621280" y="721935"/>
                  </a:cubicBezTo>
                  <a:cubicBezTo>
                    <a:pt x="2653030" y="719395"/>
                    <a:pt x="2686050" y="1058485"/>
                    <a:pt x="2720340" y="1057215"/>
                  </a:cubicBezTo>
                  <a:cubicBezTo>
                    <a:pt x="2754630" y="1055945"/>
                    <a:pt x="2791460" y="723205"/>
                    <a:pt x="2827020" y="714315"/>
                  </a:cubicBezTo>
                  <a:cubicBezTo>
                    <a:pt x="2862580" y="705425"/>
                    <a:pt x="2901950" y="1016575"/>
                    <a:pt x="2933700" y="1003875"/>
                  </a:cubicBezTo>
                  <a:cubicBezTo>
                    <a:pt x="2965450" y="991175"/>
                    <a:pt x="2983230" y="647005"/>
                    <a:pt x="3017520" y="638115"/>
                  </a:cubicBezTo>
                  <a:cubicBezTo>
                    <a:pt x="3051810" y="629225"/>
                    <a:pt x="3106420" y="955615"/>
                    <a:pt x="3139440" y="950535"/>
                  </a:cubicBezTo>
                  <a:cubicBezTo>
                    <a:pt x="3172460" y="945455"/>
                    <a:pt x="3182620" y="610175"/>
                    <a:pt x="3215640" y="607635"/>
                  </a:cubicBezTo>
                  <a:cubicBezTo>
                    <a:pt x="3248660" y="605095"/>
                    <a:pt x="3305810" y="935295"/>
                    <a:pt x="3337560" y="935295"/>
                  </a:cubicBezTo>
                  <a:cubicBezTo>
                    <a:pt x="3369310" y="935295"/>
                    <a:pt x="3376930" y="607635"/>
                    <a:pt x="3406140" y="607635"/>
                  </a:cubicBezTo>
                  <a:cubicBezTo>
                    <a:pt x="3435350" y="607635"/>
                    <a:pt x="3479800" y="935295"/>
                    <a:pt x="3512820" y="935295"/>
                  </a:cubicBezTo>
                  <a:cubicBezTo>
                    <a:pt x="3545840" y="935295"/>
                    <a:pt x="3569970" y="617795"/>
                    <a:pt x="3604260" y="607635"/>
                  </a:cubicBezTo>
                  <a:cubicBezTo>
                    <a:pt x="3638550" y="597475"/>
                    <a:pt x="3685540" y="890845"/>
                    <a:pt x="3718560" y="874335"/>
                  </a:cubicBezTo>
                  <a:cubicBezTo>
                    <a:pt x="3751580" y="857825"/>
                    <a:pt x="3770630" y="525085"/>
                    <a:pt x="3802380" y="508575"/>
                  </a:cubicBezTo>
                  <a:cubicBezTo>
                    <a:pt x="3834130" y="492065"/>
                    <a:pt x="3869690" y="787975"/>
                    <a:pt x="3909060" y="775275"/>
                  </a:cubicBezTo>
                  <a:cubicBezTo>
                    <a:pt x="3948430" y="762575"/>
                    <a:pt x="3978910" y="429835"/>
                    <a:pt x="4038600" y="432375"/>
                  </a:cubicBezTo>
                  <a:cubicBezTo>
                    <a:pt x="4098290" y="434915"/>
                    <a:pt x="4198620" y="796865"/>
                    <a:pt x="4267200" y="790515"/>
                  </a:cubicBezTo>
                  <a:cubicBezTo>
                    <a:pt x="4335780" y="784165"/>
                    <a:pt x="4386580" y="417135"/>
                    <a:pt x="4450080" y="394275"/>
                  </a:cubicBezTo>
                  <a:cubicBezTo>
                    <a:pt x="4513580" y="371415"/>
                    <a:pt x="4583430" y="680025"/>
                    <a:pt x="4648200" y="653355"/>
                  </a:cubicBezTo>
                  <a:cubicBezTo>
                    <a:pt x="4712970" y="626685"/>
                    <a:pt x="4771390" y="241875"/>
                    <a:pt x="4838700" y="234255"/>
                  </a:cubicBezTo>
                  <a:cubicBezTo>
                    <a:pt x="4906010" y="226635"/>
                    <a:pt x="4984750" y="603825"/>
                    <a:pt x="5052060" y="607635"/>
                  </a:cubicBezTo>
                  <a:cubicBezTo>
                    <a:pt x="5119370" y="611445"/>
                    <a:pt x="5180330" y="279975"/>
                    <a:pt x="5242560" y="257115"/>
                  </a:cubicBezTo>
                  <a:cubicBezTo>
                    <a:pt x="5304790" y="234255"/>
                    <a:pt x="5361940" y="494605"/>
                    <a:pt x="5425440" y="470475"/>
                  </a:cubicBezTo>
                  <a:cubicBezTo>
                    <a:pt x="5488940" y="446345"/>
                    <a:pt x="5552440" y="122495"/>
                    <a:pt x="5623560" y="112335"/>
                  </a:cubicBezTo>
                  <a:cubicBezTo>
                    <a:pt x="5694680" y="102175"/>
                    <a:pt x="5803900" y="389195"/>
                    <a:pt x="5852160" y="409515"/>
                  </a:cubicBezTo>
                  <a:cubicBezTo>
                    <a:pt x="5900420" y="429835"/>
                    <a:pt x="5862320" y="263465"/>
                    <a:pt x="5913120" y="234255"/>
                  </a:cubicBezTo>
                  <a:cubicBezTo>
                    <a:pt x="5963920" y="205045"/>
                    <a:pt x="6046470" y="222825"/>
                    <a:pt x="6156960" y="234255"/>
                  </a:cubicBezTo>
                  <a:cubicBezTo>
                    <a:pt x="6267450" y="245685"/>
                    <a:pt x="6460490" y="288865"/>
                    <a:pt x="6576060" y="302835"/>
                  </a:cubicBezTo>
                  <a:cubicBezTo>
                    <a:pt x="6691630" y="316805"/>
                    <a:pt x="6766560" y="316805"/>
                    <a:pt x="6850380" y="318075"/>
                  </a:cubicBezTo>
                  <a:cubicBezTo>
                    <a:pt x="6934200" y="319345"/>
                    <a:pt x="7034530" y="346015"/>
                    <a:pt x="7078980" y="310455"/>
                  </a:cubicBezTo>
                  <a:cubicBezTo>
                    <a:pt x="7123430" y="274895"/>
                    <a:pt x="7087870" y="94555"/>
                    <a:pt x="7117080" y="104715"/>
                  </a:cubicBezTo>
                  <a:cubicBezTo>
                    <a:pt x="7146290" y="114875"/>
                    <a:pt x="7218680" y="375225"/>
                    <a:pt x="7254240" y="371415"/>
                  </a:cubicBezTo>
                  <a:cubicBezTo>
                    <a:pt x="7289800" y="367605"/>
                    <a:pt x="7296150" y="71695"/>
                    <a:pt x="7330440" y="81855"/>
                  </a:cubicBezTo>
                  <a:cubicBezTo>
                    <a:pt x="7364730" y="92015"/>
                    <a:pt x="7430770" y="395545"/>
                    <a:pt x="7459980" y="432375"/>
                  </a:cubicBezTo>
                  <a:cubicBezTo>
                    <a:pt x="7489190" y="469205"/>
                    <a:pt x="7497445" y="386020"/>
                    <a:pt x="7505700" y="302835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" name="Freeform: Shape 68"/>
            <p:cNvSpPr/>
            <p:nvPr/>
          </p:nvSpPr>
          <p:spPr>
            <a:xfrm>
              <a:off x="4671060" y="1988701"/>
              <a:ext cx="5905500" cy="1168238"/>
            </a:xfrm>
            <a:custGeom>
              <a:avLst/>
              <a:gdLst>
                <a:gd name="connsiteX0" fmla="*/ 0 w 5905500"/>
                <a:gd name="connsiteY0" fmla="*/ 861179 h 1168238"/>
                <a:gd name="connsiteX1" fmla="*/ 68580 w 5905500"/>
                <a:gd name="connsiteY1" fmla="*/ 899279 h 1168238"/>
                <a:gd name="connsiteX2" fmla="*/ 160020 w 5905500"/>
                <a:gd name="connsiteY2" fmla="*/ 807839 h 1168238"/>
                <a:gd name="connsiteX3" fmla="*/ 274320 w 5905500"/>
                <a:gd name="connsiteY3" fmla="*/ 922139 h 1168238"/>
                <a:gd name="connsiteX4" fmla="*/ 396240 w 5905500"/>
                <a:gd name="connsiteY4" fmla="*/ 815459 h 1168238"/>
                <a:gd name="connsiteX5" fmla="*/ 594360 w 5905500"/>
                <a:gd name="connsiteY5" fmla="*/ 929759 h 1168238"/>
                <a:gd name="connsiteX6" fmla="*/ 861060 w 5905500"/>
                <a:gd name="connsiteY6" fmla="*/ 1165979 h 1168238"/>
                <a:gd name="connsiteX7" fmla="*/ 1394460 w 5905500"/>
                <a:gd name="connsiteY7" fmla="*/ 1044059 h 1168238"/>
                <a:gd name="connsiteX8" fmla="*/ 1607820 w 5905500"/>
                <a:gd name="connsiteY8" fmla="*/ 960239 h 1168238"/>
                <a:gd name="connsiteX9" fmla="*/ 1988820 w 5905500"/>
                <a:gd name="connsiteY9" fmla="*/ 990719 h 1168238"/>
                <a:gd name="connsiteX10" fmla="*/ 2362200 w 5905500"/>
                <a:gd name="connsiteY10" fmla="*/ 815459 h 1168238"/>
                <a:gd name="connsiteX11" fmla="*/ 2758440 w 5905500"/>
                <a:gd name="connsiteY11" fmla="*/ 876419 h 1168238"/>
                <a:gd name="connsiteX12" fmla="*/ 3200400 w 5905500"/>
                <a:gd name="connsiteY12" fmla="*/ 640199 h 1168238"/>
                <a:gd name="connsiteX13" fmla="*/ 3581400 w 5905500"/>
                <a:gd name="connsiteY13" fmla="*/ 640199 h 1168238"/>
                <a:gd name="connsiteX14" fmla="*/ 4000500 w 5905500"/>
                <a:gd name="connsiteY14" fmla="*/ 442079 h 1168238"/>
                <a:gd name="connsiteX15" fmla="*/ 4739640 w 5905500"/>
                <a:gd name="connsiteY15" fmla="*/ 480179 h 1168238"/>
                <a:gd name="connsiteX16" fmla="*/ 5204460 w 5905500"/>
                <a:gd name="connsiteY16" fmla="*/ 396359 h 1168238"/>
                <a:gd name="connsiteX17" fmla="*/ 5417820 w 5905500"/>
                <a:gd name="connsiteY17" fmla="*/ 137279 h 1168238"/>
                <a:gd name="connsiteX18" fmla="*/ 5547360 w 5905500"/>
                <a:gd name="connsiteY18" fmla="*/ 99179 h 1168238"/>
                <a:gd name="connsiteX19" fmla="*/ 5608320 w 5905500"/>
                <a:gd name="connsiteY19" fmla="*/ 259199 h 1168238"/>
                <a:gd name="connsiteX20" fmla="*/ 5715000 w 5905500"/>
                <a:gd name="connsiteY20" fmla="*/ 119 h 1168238"/>
                <a:gd name="connsiteX21" fmla="*/ 5814060 w 5905500"/>
                <a:gd name="connsiteY21" fmla="*/ 297299 h 1168238"/>
                <a:gd name="connsiteX22" fmla="*/ 5905500 w 5905500"/>
                <a:gd name="connsiteY22" fmla="*/ 61079 h 11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905500" h="1168238">
                  <a:moveTo>
                    <a:pt x="0" y="861179"/>
                  </a:moveTo>
                  <a:cubicBezTo>
                    <a:pt x="20955" y="884674"/>
                    <a:pt x="41910" y="908169"/>
                    <a:pt x="68580" y="899279"/>
                  </a:cubicBezTo>
                  <a:cubicBezTo>
                    <a:pt x="95250" y="890389"/>
                    <a:pt x="125730" y="804029"/>
                    <a:pt x="160020" y="807839"/>
                  </a:cubicBezTo>
                  <a:cubicBezTo>
                    <a:pt x="194310" y="811649"/>
                    <a:pt x="234950" y="920869"/>
                    <a:pt x="274320" y="922139"/>
                  </a:cubicBezTo>
                  <a:cubicBezTo>
                    <a:pt x="313690" y="923409"/>
                    <a:pt x="342900" y="814189"/>
                    <a:pt x="396240" y="815459"/>
                  </a:cubicBezTo>
                  <a:cubicBezTo>
                    <a:pt x="449580" y="816729"/>
                    <a:pt x="516890" y="871339"/>
                    <a:pt x="594360" y="929759"/>
                  </a:cubicBezTo>
                  <a:cubicBezTo>
                    <a:pt x="671830" y="988179"/>
                    <a:pt x="727710" y="1146929"/>
                    <a:pt x="861060" y="1165979"/>
                  </a:cubicBezTo>
                  <a:cubicBezTo>
                    <a:pt x="994410" y="1185029"/>
                    <a:pt x="1270000" y="1078349"/>
                    <a:pt x="1394460" y="1044059"/>
                  </a:cubicBezTo>
                  <a:cubicBezTo>
                    <a:pt x="1518920" y="1009769"/>
                    <a:pt x="1508760" y="969129"/>
                    <a:pt x="1607820" y="960239"/>
                  </a:cubicBezTo>
                  <a:cubicBezTo>
                    <a:pt x="1706880" y="951349"/>
                    <a:pt x="1863090" y="1014849"/>
                    <a:pt x="1988820" y="990719"/>
                  </a:cubicBezTo>
                  <a:cubicBezTo>
                    <a:pt x="2114550" y="966589"/>
                    <a:pt x="2233930" y="834509"/>
                    <a:pt x="2362200" y="815459"/>
                  </a:cubicBezTo>
                  <a:cubicBezTo>
                    <a:pt x="2490470" y="796409"/>
                    <a:pt x="2618740" y="905629"/>
                    <a:pt x="2758440" y="876419"/>
                  </a:cubicBezTo>
                  <a:cubicBezTo>
                    <a:pt x="2898140" y="847209"/>
                    <a:pt x="3063240" y="679569"/>
                    <a:pt x="3200400" y="640199"/>
                  </a:cubicBezTo>
                  <a:cubicBezTo>
                    <a:pt x="3337560" y="600829"/>
                    <a:pt x="3448050" y="673219"/>
                    <a:pt x="3581400" y="640199"/>
                  </a:cubicBezTo>
                  <a:cubicBezTo>
                    <a:pt x="3714750" y="607179"/>
                    <a:pt x="3807460" y="468749"/>
                    <a:pt x="4000500" y="442079"/>
                  </a:cubicBezTo>
                  <a:cubicBezTo>
                    <a:pt x="4193540" y="415409"/>
                    <a:pt x="4538980" y="487799"/>
                    <a:pt x="4739640" y="480179"/>
                  </a:cubicBezTo>
                  <a:cubicBezTo>
                    <a:pt x="4940300" y="472559"/>
                    <a:pt x="5091430" y="453509"/>
                    <a:pt x="5204460" y="396359"/>
                  </a:cubicBezTo>
                  <a:cubicBezTo>
                    <a:pt x="5317490" y="339209"/>
                    <a:pt x="5360670" y="186809"/>
                    <a:pt x="5417820" y="137279"/>
                  </a:cubicBezTo>
                  <a:cubicBezTo>
                    <a:pt x="5474970" y="87749"/>
                    <a:pt x="5515610" y="78859"/>
                    <a:pt x="5547360" y="99179"/>
                  </a:cubicBezTo>
                  <a:cubicBezTo>
                    <a:pt x="5579110" y="119499"/>
                    <a:pt x="5580380" y="275709"/>
                    <a:pt x="5608320" y="259199"/>
                  </a:cubicBezTo>
                  <a:cubicBezTo>
                    <a:pt x="5636260" y="242689"/>
                    <a:pt x="5680710" y="-6231"/>
                    <a:pt x="5715000" y="119"/>
                  </a:cubicBezTo>
                  <a:cubicBezTo>
                    <a:pt x="5749290" y="6469"/>
                    <a:pt x="5782310" y="287139"/>
                    <a:pt x="5814060" y="297299"/>
                  </a:cubicBezTo>
                  <a:cubicBezTo>
                    <a:pt x="5845810" y="307459"/>
                    <a:pt x="5905500" y="89019"/>
                    <a:pt x="5905500" y="61079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" name="Freeform: Shape 69"/>
            <p:cNvSpPr/>
            <p:nvPr/>
          </p:nvSpPr>
          <p:spPr>
            <a:xfrm>
              <a:off x="754380" y="1248467"/>
              <a:ext cx="9044940" cy="1076836"/>
            </a:xfrm>
            <a:custGeom>
              <a:avLst/>
              <a:gdLst>
                <a:gd name="connsiteX0" fmla="*/ 0 w 9044940"/>
                <a:gd name="connsiteY0" fmla="*/ 458413 h 1076836"/>
                <a:gd name="connsiteX1" fmla="*/ 144780 w 9044940"/>
                <a:gd name="connsiteY1" fmla="*/ 405073 h 1076836"/>
                <a:gd name="connsiteX2" fmla="*/ 350520 w 9044940"/>
                <a:gd name="connsiteY2" fmla="*/ 488893 h 1076836"/>
                <a:gd name="connsiteX3" fmla="*/ 662940 w 9044940"/>
                <a:gd name="connsiteY3" fmla="*/ 504133 h 1076836"/>
                <a:gd name="connsiteX4" fmla="*/ 929640 w 9044940"/>
                <a:gd name="connsiteY4" fmla="*/ 488893 h 1076836"/>
                <a:gd name="connsiteX5" fmla="*/ 1097280 w 9044940"/>
                <a:gd name="connsiteY5" fmla="*/ 458413 h 1076836"/>
                <a:gd name="connsiteX6" fmla="*/ 1371600 w 9044940"/>
                <a:gd name="connsiteY6" fmla="*/ 679393 h 1076836"/>
                <a:gd name="connsiteX7" fmla="*/ 1424940 w 9044940"/>
                <a:gd name="connsiteY7" fmla="*/ 808933 h 1076836"/>
                <a:gd name="connsiteX8" fmla="*/ 1592580 w 9044940"/>
                <a:gd name="connsiteY8" fmla="*/ 984193 h 1076836"/>
                <a:gd name="connsiteX9" fmla="*/ 1645920 w 9044940"/>
                <a:gd name="connsiteY9" fmla="*/ 687013 h 1076836"/>
                <a:gd name="connsiteX10" fmla="*/ 1851660 w 9044940"/>
                <a:gd name="connsiteY10" fmla="*/ 1068013 h 1076836"/>
                <a:gd name="connsiteX11" fmla="*/ 1950720 w 9044940"/>
                <a:gd name="connsiteY11" fmla="*/ 938473 h 1076836"/>
                <a:gd name="connsiteX12" fmla="*/ 2026920 w 9044940"/>
                <a:gd name="connsiteY12" fmla="*/ 747973 h 1076836"/>
                <a:gd name="connsiteX13" fmla="*/ 2110740 w 9044940"/>
                <a:gd name="connsiteY13" fmla="*/ 717493 h 1076836"/>
                <a:gd name="connsiteX14" fmla="*/ 2209800 w 9044940"/>
                <a:gd name="connsiteY14" fmla="*/ 938473 h 1076836"/>
                <a:gd name="connsiteX15" fmla="*/ 2316480 w 9044940"/>
                <a:gd name="connsiteY15" fmla="*/ 847033 h 1076836"/>
                <a:gd name="connsiteX16" fmla="*/ 2446020 w 9044940"/>
                <a:gd name="connsiteY16" fmla="*/ 526993 h 1076836"/>
                <a:gd name="connsiteX17" fmla="*/ 2667000 w 9044940"/>
                <a:gd name="connsiteY17" fmla="*/ 877513 h 1076836"/>
                <a:gd name="connsiteX18" fmla="*/ 2705100 w 9044940"/>
                <a:gd name="connsiteY18" fmla="*/ 732733 h 1076836"/>
                <a:gd name="connsiteX19" fmla="*/ 2796540 w 9044940"/>
                <a:gd name="connsiteY19" fmla="*/ 740353 h 1076836"/>
                <a:gd name="connsiteX20" fmla="*/ 2971800 w 9044940"/>
                <a:gd name="connsiteY20" fmla="*/ 526993 h 1076836"/>
                <a:gd name="connsiteX21" fmla="*/ 3093720 w 9044940"/>
                <a:gd name="connsiteY21" fmla="*/ 374593 h 1076836"/>
                <a:gd name="connsiteX22" fmla="*/ 3390900 w 9044940"/>
                <a:gd name="connsiteY22" fmla="*/ 283153 h 1076836"/>
                <a:gd name="connsiteX23" fmla="*/ 3642360 w 9044940"/>
                <a:gd name="connsiteY23" fmla="*/ 237433 h 1076836"/>
                <a:gd name="connsiteX24" fmla="*/ 3787140 w 9044940"/>
                <a:gd name="connsiteY24" fmla="*/ 62173 h 1076836"/>
                <a:gd name="connsiteX25" fmla="*/ 4191000 w 9044940"/>
                <a:gd name="connsiteY25" fmla="*/ 1213 h 1076836"/>
                <a:gd name="connsiteX26" fmla="*/ 4442460 w 9044940"/>
                <a:gd name="connsiteY26" fmla="*/ 107893 h 1076836"/>
                <a:gd name="connsiteX27" fmla="*/ 4632960 w 9044940"/>
                <a:gd name="connsiteY27" fmla="*/ 366973 h 1076836"/>
                <a:gd name="connsiteX28" fmla="*/ 4907280 w 9044940"/>
                <a:gd name="connsiteY28" fmla="*/ 466033 h 1076836"/>
                <a:gd name="connsiteX29" fmla="*/ 5189220 w 9044940"/>
                <a:gd name="connsiteY29" fmla="*/ 496513 h 1076836"/>
                <a:gd name="connsiteX30" fmla="*/ 5410200 w 9044940"/>
                <a:gd name="connsiteY30" fmla="*/ 618433 h 1076836"/>
                <a:gd name="connsiteX31" fmla="*/ 5516880 w 9044940"/>
                <a:gd name="connsiteY31" fmla="*/ 618433 h 1076836"/>
                <a:gd name="connsiteX32" fmla="*/ 5600700 w 9044940"/>
                <a:gd name="connsiteY32" fmla="*/ 534613 h 1076836"/>
                <a:gd name="connsiteX33" fmla="*/ 5798820 w 9044940"/>
                <a:gd name="connsiteY33" fmla="*/ 694633 h 1076836"/>
                <a:gd name="connsiteX34" fmla="*/ 5989320 w 9044940"/>
                <a:gd name="connsiteY34" fmla="*/ 450793 h 1076836"/>
                <a:gd name="connsiteX35" fmla="*/ 6187440 w 9044940"/>
                <a:gd name="connsiteY35" fmla="*/ 565093 h 1076836"/>
                <a:gd name="connsiteX36" fmla="*/ 6377940 w 9044940"/>
                <a:gd name="connsiteY36" fmla="*/ 306013 h 1076836"/>
                <a:gd name="connsiteX37" fmla="*/ 6606540 w 9044940"/>
                <a:gd name="connsiteY37" fmla="*/ 504133 h 1076836"/>
                <a:gd name="connsiteX38" fmla="*/ 6781800 w 9044940"/>
                <a:gd name="connsiteY38" fmla="*/ 351733 h 1076836"/>
                <a:gd name="connsiteX39" fmla="*/ 6995160 w 9044940"/>
                <a:gd name="connsiteY39" fmla="*/ 435553 h 1076836"/>
                <a:gd name="connsiteX40" fmla="*/ 7170420 w 9044940"/>
                <a:gd name="connsiteY40" fmla="*/ 283153 h 1076836"/>
                <a:gd name="connsiteX41" fmla="*/ 7376160 w 9044940"/>
                <a:gd name="connsiteY41" fmla="*/ 397453 h 1076836"/>
                <a:gd name="connsiteX42" fmla="*/ 7589520 w 9044940"/>
                <a:gd name="connsiteY42" fmla="*/ 298393 h 1076836"/>
                <a:gd name="connsiteX43" fmla="*/ 7780020 w 9044940"/>
                <a:gd name="connsiteY43" fmla="*/ 351733 h 1076836"/>
                <a:gd name="connsiteX44" fmla="*/ 7947660 w 9044940"/>
                <a:gd name="connsiteY44" fmla="*/ 252673 h 1076836"/>
                <a:gd name="connsiteX45" fmla="*/ 8145780 w 9044940"/>
                <a:gd name="connsiteY45" fmla="*/ 328873 h 1076836"/>
                <a:gd name="connsiteX46" fmla="*/ 8359140 w 9044940"/>
                <a:gd name="connsiteY46" fmla="*/ 283153 h 1076836"/>
                <a:gd name="connsiteX47" fmla="*/ 8557260 w 9044940"/>
                <a:gd name="connsiteY47" fmla="*/ 443173 h 1076836"/>
                <a:gd name="connsiteX48" fmla="*/ 8763000 w 9044940"/>
                <a:gd name="connsiteY48" fmla="*/ 397453 h 1076836"/>
                <a:gd name="connsiteX49" fmla="*/ 8945880 w 9044940"/>
                <a:gd name="connsiteY49" fmla="*/ 488893 h 1076836"/>
                <a:gd name="connsiteX50" fmla="*/ 9044940 w 9044940"/>
                <a:gd name="connsiteY50" fmla="*/ 405073 h 107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044940" h="1076836">
                  <a:moveTo>
                    <a:pt x="0" y="458413"/>
                  </a:moveTo>
                  <a:cubicBezTo>
                    <a:pt x="43180" y="429203"/>
                    <a:pt x="86360" y="399993"/>
                    <a:pt x="144780" y="405073"/>
                  </a:cubicBezTo>
                  <a:cubicBezTo>
                    <a:pt x="203200" y="410153"/>
                    <a:pt x="264160" y="472383"/>
                    <a:pt x="350520" y="488893"/>
                  </a:cubicBezTo>
                  <a:cubicBezTo>
                    <a:pt x="436880" y="505403"/>
                    <a:pt x="566420" y="504133"/>
                    <a:pt x="662940" y="504133"/>
                  </a:cubicBezTo>
                  <a:cubicBezTo>
                    <a:pt x="759460" y="504133"/>
                    <a:pt x="857250" y="496513"/>
                    <a:pt x="929640" y="488893"/>
                  </a:cubicBezTo>
                  <a:cubicBezTo>
                    <a:pt x="1002030" y="481273"/>
                    <a:pt x="1023620" y="426663"/>
                    <a:pt x="1097280" y="458413"/>
                  </a:cubicBezTo>
                  <a:cubicBezTo>
                    <a:pt x="1170940" y="490163"/>
                    <a:pt x="1316990" y="620973"/>
                    <a:pt x="1371600" y="679393"/>
                  </a:cubicBezTo>
                  <a:cubicBezTo>
                    <a:pt x="1426210" y="737813"/>
                    <a:pt x="1388110" y="758133"/>
                    <a:pt x="1424940" y="808933"/>
                  </a:cubicBezTo>
                  <a:cubicBezTo>
                    <a:pt x="1461770" y="859733"/>
                    <a:pt x="1555750" y="1004513"/>
                    <a:pt x="1592580" y="984193"/>
                  </a:cubicBezTo>
                  <a:cubicBezTo>
                    <a:pt x="1629410" y="963873"/>
                    <a:pt x="1602740" y="673043"/>
                    <a:pt x="1645920" y="687013"/>
                  </a:cubicBezTo>
                  <a:cubicBezTo>
                    <a:pt x="1689100" y="700983"/>
                    <a:pt x="1800860" y="1026103"/>
                    <a:pt x="1851660" y="1068013"/>
                  </a:cubicBezTo>
                  <a:cubicBezTo>
                    <a:pt x="1902460" y="1109923"/>
                    <a:pt x="1921510" y="991813"/>
                    <a:pt x="1950720" y="938473"/>
                  </a:cubicBezTo>
                  <a:cubicBezTo>
                    <a:pt x="1979930" y="885133"/>
                    <a:pt x="2000250" y="784803"/>
                    <a:pt x="2026920" y="747973"/>
                  </a:cubicBezTo>
                  <a:cubicBezTo>
                    <a:pt x="2053590" y="711143"/>
                    <a:pt x="2080260" y="685743"/>
                    <a:pt x="2110740" y="717493"/>
                  </a:cubicBezTo>
                  <a:cubicBezTo>
                    <a:pt x="2141220" y="749243"/>
                    <a:pt x="2175510" y="916883"/>
                    <a:pt x="2209800" y="938473"/>
                  </a:cubicBezTo>
                  <a:cubicBezTo>
                    <a:pt x="2244090" y="960063"/>
                    <a:pt x="2277110" y="915613"/>
                    <a:pt x="2316480" y="847033"/>
                  </a:cubicBezTo>
                  <a:cubicBezTo>
                    <a:pt x="2355850" y="778453"/>
                    <a:pt x="2387600" y="521913"/>
                    <a:pt x="2446020" y="526993"/>
                  </a:cubicBezTo>
                  <a:cubicBezTo>
                    <a:pt x="2504440" y="532073"/>
                    <a:pt x="2623820" y="843223"/>
                    <a:pt x="2667000" y="877513"/>
                  </a:cubicBezTo>
                  <a:cubicBezTo>
                    <a:pt x="2710180" y="911803"/>
                    <a:pt x="2683510" y="755593"/>
                    <a:pt x="2705100" y="732733"/>
                  </a:cubicBezTo>
                  <a:cubicBezTo>
                    <a:pt x="2726690" y="709873"/>
                    <a:pt x="2752090" y="774643"/>
                    <a:pt x="2796540" y="740353"/>
                  </a:cubicBezTo>
                  <a:cubicBezTo>
                    <a:pt x="2840990" y="706063"/>
                    <a:pt x="2922270" y="587953"/>
                    <a:pt x="2971800" y="526993"/>
                  </a:cubicBezTo>
                  <a:cubicBezTo>
                    <a:pt x="3021330" y="466033"/>
                    <a:pt x="3023870" y="415233"/>
                    <a:pt x="3093720" y="374593"/>
                  </a:cubicBezTo>
                  <a:cubicBezTo>
                    <a:pt x="3163570" y="333953"/>
                    <a:pt x="3299460" y="306013"/>
                    <a:pt x="3390900" y="283153"/>
                  </a:cubicBezTo>
                  <a:cubicBezTo>
                    <a:pt x="3482340" y="260293"/>
                    <a:pt x="3576320" y="274263"/>
                    <a:pt x="3642360" y="237433"/>
                  </a:cubicBezTo>
                  <a:cubicBezTo>
                    <a:pt x="3708400" y="200603"/>
                    <a:pt x="3695700" y="101543"/>
                    <a:pt x="3787140" y="62173"/>
                  </a:cubicBezTo>
                  <a:cubicBezTo>
                    <a:pt x="3878580" y="22803"/>
                    <a:pt x="4081780" y="-6407"/>
                    <a:pt x="4191000" y="1213"/>
                  </a:cubicBezTo>
                  <a:cubicBezTo>
                    <a:pt x="4300220" y="8833"/>
                    <a:pt x="4368800" y="46933"/>
                    <a:pt x="4442460" y="107893"/>
                  </a:cubicBezTo>
                  <a:cubicBezTo>
                    <a:pt x="4516120" y="168853"/>
                    <a:pt x="4555490" y="307283"/>
                    <a:pt x="4632960" y="366973"/>
                  </a:cubicBezTo>
                  <a:cubicBezTo>
                    <a:pt x="4710430" y="426663"/>
                    <a:pt x="4814570" y="444443"/>
                    <a:pt x="4907280" y="466033"/>
                  </a:cubicBezTo>
                  <a:cubicBezTo>
                    <a:pt x="4999990" y="487623"/>
                    <a:pt x="5105400" y="471113"/>
                    <a:pt x="5189220" y="496513"/>
                  </a:cubicBezTo>
                  <a:cubicBezTo>
                    <a:pt x="5273040" y="521913"/>
                    <a:pt x="5355590" y="598113"/>
                    <a:pt x="5410200" y="618433"/>
                  </a:cubicBezTo>
                  <a:cubicBezTo>
                    <a:pt x="5464810" y="638753"/>
                    <a:pt x="5485130" y="632403"/>
                    <a:pt x="5516880" y="618433"/>
                  </a:cubicBezTo>
                  <a:cubicBezTo>
                    <a:pt x="5548630" y="604463"/>
                    <a:pt x="5553710" y="521913"/>
                    <a:pt x="5600700" y="534613"/>
                  </a:cubicBezTo>
                  <a:cubicBezTo>
                    <a:pt x="5647690" y="547313"/>
                    <a:pt x="5734050" y="708603"/>
                    <a:pt x="5798820" y="694633"/>
                  </a:cubicBezTo>
                  <a:cubicBezTo>
                    <a:pt x="5863590" y="680663"/>
                    <a:pt x="5924550" y="472383"/>
                    <a:pt x="5989320" y="450793"/>
                  </a:cubicBezTo>
                  <a:cubicBezTo>
                    <a:pt x="6054090" y="429203"/>
                    <a:pt x="6122670" y="589223"/>
                    <a:pt x="6187440" y="565093"/>
                  </a:cubicBezTo>
                  <a:cubicBezTo>
                    <a:pt x="6252210" y="540963"/>
                    <a:pt x="6308090" y="316173"/>
                    <a:pt x="6377940" y="306013"/>
                  </a:cubicBezTo>
                  <a:cubicBezTo>
                    <a:pt x="6447790" y="295853"/>
                    <a:pt x="6539230" y="496513"/>
                    <a:pt x="6606540" y="504133"/>
                  </a:cubicBezTo>
                  <a:cubicBezTo>
                    <a:pt x="6673850" y="511753"/>
                    <a:pt x="6717030" y="363163"/>
                    <a:pt x="6781800" y="351733"/>
                  </a:cubicBezTo>
                  <a:cubicBezTo>
                    <a:pt x="6846570" y="340303"/>
                    <a:pt x="6930390" y="446983"/>
                    <a:pt x="6995160" y="435553"/>
                  </a:cubicBezTo>
                  <a:cubicBezTo>
                    <a:pt x="7059930" y="424123"/>
                    <a:pt x="7106920" y="289503"/>
                    <a:pt x="7170420" y="283153"/>
                  </a:cubicBezTo>
                  <a:cubicBezTo>
                    <a:pt x="7233920" y="276803"/>
                    <a:pt x="7306310" y="394913"/>
                    <a:pt x="7376160" y="397453"/>
                  </a:cubicBezTo>
                  <a:cubicBezTo>
                    <a:pt x="7446010" y="399993"/>
                    <a:pt x="7522210" y="306013"/>
                    <a:pt x="7589520" y="298393"/>
                  </a:cubicBezTo>
                  <a:cubicBezTo>
                    <a:pt x="7656830" y="290773"/>
                    <a:pt x="7720330" y="359353"/>
                    <a:pt x="7780020" y="351733"/>
                  </a:cubicBezTo>
                  <a:cubicBezTo>
                    <a:pt x="7839710" y="344113"/>
                    <a:pt x="7886700" y="256483"/>
                    <a:pt x="7947660" y="252673"/>
                  </a:cubicBezTo>
                  <a:cubicBezTo>
                    <a:pt x="8008620" y="248863"/>
                    <a:pt x="8077200" y="323793"/>
                    <a:pt x="8145780" y="328873"/>
                  </a:cubicBezTo>
                  <a:cubicBezTo>
                    <a:pt x="8214360" y="333953"/>
                    <a:pt x="8290560" y="264103"/>
                    <a:pt x="8359140" y="283153"/>
                  </a:cubicBezTo>
                  <a:cubicBezTo>
                    <a:pt x="8427720" y="302203"/>
                    <a:pt x="8489950" y="424123"/>
                    <a:pt x="8557260" y="443173"/>
                  </a:cubicBezTo>
                  <a:cubicBezTo>
                    <a:pt x="8624570" y="462223"/>
                    <a:pt x="8698230" y="389833"/>
                    <a:pt x="8763000" y="397453"/>
                  </a:cubicBezTo>
                  <a:cubicBezTo>
                    <a:pt x="8827770" y="405073"/>
                    <a:pt x="8898890" y="487623"/>
                    <a:pt x="8945880" y="488893"/>
                  </a:cubicBezTo>
                  <a:cubicBezTo>
                    <a:pt x="8992870" y="490163"/>
                    <a:pt x="9018905" y="447618"/>
                    <a:pt x="9044940" y="405073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1" name="Freeform: Shape 70"/>
            <p:cNvSpPr/>
            <p:nvPr/>
          </p:nvSpPr>
          <p:spPr>
            <a:xfrm>
              <a:off x="2308860" y="1843920"/>
              <a:ext cx="9060180" cy="1097454"/>
            </a:xfrm>
            <a:custGeom>
              <a:avLst/>
              <a:gdLst>
                <a:gd name="connsiteX0" fmla="*/ 0 w 9060180"/>
                <a:gd name="connsiteY0" fmla="*/ 205857 h 1097480"/>
                <a:gd name="connsiteX1" fmla="*/ 83820 w 9060180"/>
                <a:gd name="connsiteY1" fmla="*/ 228717 h 1097480"/>
                <a:gd name="connsiteX2" fmla="*/ 121920 w 9060180"/>
                <a:gd name="connsiteY2" fmla="*/ 358257 h 1097480"/>
                <a:gd name="connsiteX3" fmla="*/ 175260 w 9060180"/>
                <a:gd name="connsiteY3" fmla="*/ 426837 h 1097480"/>
                <a:gd name="connsiteX4" fmla="*/ 228600 w 9060180"/>
                <a:gd name="connsiteY4" fmla="*/ 274437 h 1097480"/>
                <a:gd name="connsiteX5" fmla="*/ 259080 w 9060180"/>
                <a:gd name="connsiteY5" fmla="*/ 144897 h 1097480"/>
                <a:gd name="connsiteX6" fmla="*/ 320040 w 9060180"/>
                <a:gd name="connsiteY6" fmla="*/ 106797 h 1097480"/>
                <a:gd name="connsiteX7" fmla="*/ 396240 w 9060180"/>
                <a:gd name="connsiteY7" fmla="*/ 190617 h 1097480"/>
                <a:gd name="connsiteX8" fmla="*/ 434340 w 9060180"/>
                <a:gd name="connsiteY8" fmla="*/ 320157 h 1097480"/>
                <a:gd name="connsiteX9" fmla="*/ 480060 w 9060180"/>
                <a:gd name="connsiteY9" fmla="*/ 403977 h 1097480"/>
                <a:gd name="connsiteX10" fmla="*/ 525780 w 9060180"/>
                <a:gd name="connsiteY10" fmla="*/ 403977 h 1097480"/>
                <a:gd name="connsiteX11" fmla="*/ 579120 w 9060180"/>
                <a:gd name="connsiteY11" fmla="*/ 350637 h 1097480"/>
                <a:gd name="connsiteX12" fmla="*/ 601980 w 9060180"/>
                <a:gd name="connsiteY12" fmla="*/ 228717 h 1097480"/>
                <a:gd name="connsiteX13" fmla="*/ 632460 w 9060180"/>
                <a:gd name="connsiteY13" fmla="*/ 114417 h 1097480"/>
                <a:gd name="connsiteX14" fmla="*/ 685800 w 9060180"/>
                <a:gd name="connsiteY14" fmla="*/ 30597 h 1097480"/>
                <a:gd name="connsiteX15" fmla="*/ 762000 w 9060180"/>
                <a:gd name="connsiteY15" fmla="*/ 30597 h 1097480"/>
                <a:gd name="connsiteX16" fmla="*/ 815340 w 9060180"/>
                <a:gd name="connsiteY16" fmla="*/ 152517 h 1097480"/>
                <a:gd name="connsiteX17" fmla="*/ 853440 w 9060180"/>
                <a:gd name="connsiteY17" fmla="*/ 266817 h 1097480"/>
                <a:gd name="connsiteX18" fmla="*/ 960120 w 9060180"/>
                <a:gd name="connsiteY18" fmla="*/ 282057 h 1097480"/>
                <a:gd name="connsiteX19" fmla="*/ 998220 w 9060180"/>
                <a:gd name="connsiteY19" fmla="*/ 160137 h 1097480"/>
                <a:gd name="connsiteX20" fmla="*/ 1021080 w 9060180"/>
                <a:gd name="connsiteY20" fmla="*/ 61077 h 1097480"/>
                <a:gd name="connsiteX21" fmla="*/ 1104900 w 9060180"/>
                <a:gd name="connsiteY21" fmla="*/ 7737 h 1097480"/>
                <a:gd name="connsiteX22" fmla="*/ 1150620 w 9060180"/>
                <a:gd name="connsiteY22" fmla="*/ 38217 h 1097480"/>
                <a:gd name="connsiteX23" fmla="*/ 1242060 w 9060180"/>
                <a:gd name="connsiteY23" fmla="*/ 117 h 1097480"/>
                <a:gd name="connsiteX24" fmla="*/ 1402080 w 9060180"/>
                <a:gd name="connsiteY24" fmla="*/ 53457 h 1097480"/>
                <a:gd name="connsiteX25" fmla="*/ 1501140 w 9060180"/>
                <a:gd name="connsiteY25" fmla="*/ 91557 h 1097480"/>
                <a:gd name="connsiteX26" fmla="*/ 1623060 w 9060180"/>
                <a:gd name="connsiteY26" fmla="*/ 91557 h 1097480"/>
                <a:gd name="connsiteX27" fmla="*/ 1752600 w 9060180"/>
                <a:gd name="connsiteY27" fmla="*/ 106797 h 1097480"/>
                <a:gd name="connsiteX28" fmla="*/ 1874520 w 9060180"/>
                <a:gd name="connsiteY28" fmla="*/ 167757 h 1097480"/>
                <a:gd name="connsiteX29" fmla="*/ 2004060 w 9060180"/>
                <a:gd name="connsiteY29" fmla="*/ 167757 h 1097480"/>
                <a:gd name="connsiteX30" fmla="*/ 2072640 w 9060180"/>
                <a:gd name="connsiteY30" fmla="*/ 221097 h 1097480"/>
                <a:gd name="connsiteX31" fmla="*/ 2133600 w 9060180"/>
                <a:gd name="connsiteY31" fmla="*/ 381117 h 1097480"/>
                <a:gd name="connsiteX32" fmla="*/ 2179320 w 9060180"/>
                <a:gd name="connsiteY32" fmla="*/ 495417 h 1097480"/>
                <a:gd name="connsiteX33" fmla="*/ 2217420 w 9060180"/>
                <a:gd name="connsiteY33" fmla="*/ 663057 h 1097480"/>
                <a:gd name="connsiteX34" fmla="*/ 2255520 w 9060180"/>
                <a:gd name="connsiteY34" fmla="*/ 792597 h 1097480"/>
                <a:gd name="connsiteX35" fmla="*/ 2316480 w 9060180"/>
                <a:gd name="connsiteY35" fmla="*/ 937377 h 1097480"/>
                <a:gd name="connsiteX36" fmla="*/ 2392680 w 9060180"/>
                <a:gd name="connsiteY36" fmla="*/ 998337 h 1097480"/>
                <a:gd name="connsiteX37" fmla="*/ 2446020 w 9060180"/>
                <a:gd name="connsiteY37" fmla="*/ 960237 h 1097480"/>
                <a:gd name="connsiteX38" fmla="*/ 2514600 w 9060180"/>
                <a:gd name="connsiteY38" fmla="*/ 1066917 h 1097480"/>
                <a:gd name="connsiteX39" fmla="*/ 2575560 w 9060180"/>
                <a:gd name="connsiteY39" fmla="*/ 1036437 h 1097480"/>
                <a:gd name="connsiteX40" fmla="*/ 2628900 w 9060180"/>
                <a:gd name="connsiteY40" fmla="*/ 937377 h 1097480"/>
                <a:gd name="connsiteX41" fmla="*/ 2697480 w 9060180"/>
                <a:gd name="connsiteY41" fmla="*/ 1021197 h 1097480"/>
                <a:gd name="connsiteX42" fmla="*/ 2735580 w 9060180"/>
                <a:gd name="connsiteY42" fmla="*/ 1082157 h 1097480"/>
                <a:gd name="connsiteX43" fmla="*/ 2750820 w 9060180"/>
                <a:gd name="connsiteY43" fmla="*/ 1044057 h 1097480"/>
                <a:gd name="connsiteX44" fmla="*/ 2910840 w 9060180"/>
                <a:gd name="connsiteY44" fmla="*/ 1028817 h 1097480"/>
                <a:gd name="connsiteX45" fmla="*/ 3108960 w 9060180"/>
                <a:gd name="connsiteY45" fmla="*/ 983097 h 1097480"/>
                <a:gd name="connsiteX46" fmla="*/ 3208020 w 9060180"/>
                <a:gd name="connsiteY46" fmla="*/ 967857 h 1097480"/>
                <a:gd name="connsiteX47" fmla="*/ 3215640 w 9060180"/>
                <a:gd name="connsiteY47" fmla="*/ 1013577 h 1097480"/>
                <a:gd name="connsiteX48" fmla="*/ 3268980 w 9060180"/>
                <a:gd name="connsiteY48" fmla="*/ 876417 h 1097480"/>
                <a:gd name="connsiteX49" fmla="*/ 3291840 w 9060180"/>
                <a:gd name="connsiteY49" fmla="*/ 754497 h 1097480"/>
                <a:gd name="connsiteX50" fmla="*/ 3314700 w 9060180"/>
                <a:gd name="connsiteY50" fmla="*/ 731637 h 1097480"/>
                <a:gd name="connsiteX51" fmla="*/ 3375660 w 9060180"/>
                <a:gd name="connsiteY51" fmla="*/ 983097 h 1097480"/>
                <a:gd name="connsiteX52" fmla="*/ 3406140 w 9060180"/>
                <a:gd name="connsiteY52" fmla="*/ 1097397 h 1097480"/>
                <a:gd name="connsiteX53" fmla="*/ 3459480 w 9060180"/>
                <a:gd name="connsiteY53" fmla="*/ 967857 h 1097480"/>
                <a:gd name="connsiteX54" fmla="*/ 3482340 w 9060180"/>
                <a:gd name="connsiteY54" fmla="*/ 792597 h 1097480"/>
                <a:gd name="connsiteX55" fmla="*/ 3505200 w 9060180"/>
                <a:gd name="connsiteY55" fmla="*/ 762117 h 1097480"/>
                <a:gd name="connsiteX56" fmla="*/ 3566160 w 9060180"/>
                <a:gd name="connsiteY56" fmla="*/ 884037 h 1097480"/>
                <a:gd name="connsiteX57" fmla="*/ 3573780 w 9060180"/>
                <a:gd name="connsiteY57" fmla="*/ 990717 h 1097480"/>
                <a:gd name="connsiteX58" fmla="*/ 3619500 w 9060180"/>
                <a:gd name="connsiteY58" fmla="*/ 1082157 h 1097480"/>
                <a:gd name="connsiteX59" fmla="*/ 3657600 w 9060180"/>
                <a:gd name="connsiteY59" fmla="*/ 952617 h 1097480"/>
                <a:gd name="connsiteX60" fmla="*/ 3672840 w 9060180"/>
                <a:gd name="connsiteY60" fmla="*/ 830697 h 1097480"/>
                <a:gd name="connsiteX61" fmla="*/ 3695700 w 9060180"/>
                <a:gd name="connsiteY61" fmla="*/ 746877 h 1097480"/>
                <a:gd name="connsiteX62" fmla="*/ 3764280 w 9060180"/>
                <a:gd name="connsiteY62" fmla="*/ 861177 h 1097480"/>
                <a:gd name="connsiteX63" fmla="*/ 3794760 w 9060180"/>
                <a:gd name="connsiteY63" fmla="*/ 975477 h 1097480"/>
                <a:gd name="connsiteX64" fmla="*/ 3817620 w 9060180"/>
                <a:gd name="connsiteY64" fmla="*/ 1005957 h 1097480"/>
                <a:gd name="connsiteX65" fmla="*/ 3848100 w 9060180"/>
                <a:gd name="connsiteY65" fmla="*/ 884037 h 1097480"/>
                <a:gd name="connsiteX66" fmla="*/ 3863340 w 9060180"/>
                <a:gd name="connsiteY66" fmla="*/ 754497 h 1097480"/>
                <a:gd name="connsiteX67" fmla="*/ 3893820 w 9060180"/>
                <a:gd name="connsiteY67" fmla="*/ 670677 h 1097480"/>
                <a:gd name="connsiteX68" fmla="*/ 3954780 w 9060180"/>
                <a:gd name="connsiteY68" fmla="*/ 754497 h 1097480"/>
                <a:gd name="connsiteX69" fmla="*/ 3962400 w 9060180"/>
                <a:gd name="connsiteY69" fmla="*/ 853557 h 1097480"/>
                <a:gd name="connsiteX70" fmla="*/ 3977640 w 9060180"/>
                <a:gd name="connsiteY70" fmla="*/ 922137 h 1097480"/>
                <a:gd name="connsiteX71" fmla="*/ 4008120 w 9060180"/>
                <a:gd name="connsiteY71" fmla="*/ 990717 h 1097480"/>
                <a:gd name="connsiteX72" fmla="*/ 4061460 w 9060180"/>
                <a:gd name="connsiteY72" fmla="*/ 845937 h 1097480"/>
                <a:gd name="connsiteX73" fmla="*/ 4061460 w 9060180"/>
                <a:gd name="connsiteY73" fmla="*/ 731637 h 1097480"/>
                <a:gd name="connsiteX74" fmla="*/ 4099560 w 9060180"/>
                <a:gd name="connsiteY74" fmla="*/ 647817 h 1097480"/>
                <a:gd name="connsiteX75" fmla="*/ 4168140 w 9060180"/>
                <a:gd name="connsiteY75" fmla="*/ 884037 h 1097480"/>
                <a:gd name="connsiteX76" fmla="*/ 4168140 w 9060180"/>
                <a:gd name="connsiteY76" fmla="*/ 884037 h 1097480"/>
                <a:gd name="connsiteX77" fmla="*/ 4206240 w 9060180"/>
                <a:gd name="connsiteY77" fmla="*/ 960237 h 1097480"/>
                <a:gd name="connsiteX78" fmla="*/ 4251960 w 9060180"/>
                <a:gd name="connsiteY78" fmla="*/ 815457 h 1097480"/>
                <a:gd name="connsiteX79" fmla="*/ 4259580 w 9060180"/>
                <a:gd name="connsiteY79" fmla="*/ 670677 h 1097480"/>
                <a:gd name="connsiteX80" fmla="*/ 4297680 w 9060180"/>
                <a:gd name="connsiteY80" fmla="*/ 655437 h 1097480"/>
                <a:gd name="connsiteX81" fmla="*/ 4358640 w 9060180"/>
                <a:gd name="connsiteY81" fmla="*/ 838317 h 1097480"/>
                <a:gd name="connsiteX82" fmla="*/ 4396740 w 9060180"/>
                <a:gd name="connsiteY82" fmla="*/ 944997 h 1097480"/>
                <a:gd name="connsiteX83" fmla="*/ 4488180 w 9060180"/>
                <a:gd name="connsiteY83" fmla="*/ 594477 h 1097480"/>
                <a:gd name="connsiteX84" fmla="*/ 4602480 w 9060180"/>
                <a:gd name="connsiteY84" fmla="*/ 884037 h 1097480"/>
                <a:gd name="connsiteX85" fmla="*/ 4716780 w 9060180"/>
                <a:gd name="connsiteY85" fmla="*/ 525897 h 1097480"/>
                <a:gd name="connsiteX86" fmla="*/ 4861560 w 9060180"/>
                <a:gd name="connsiteY86" fmla="*/ 830697 h 1097480"/>
                <a:gd name="connsiteX87" fmla="*/ 5029200 w 9060180"/>
                <a:gd name="connsiteY87" fmla="*/ 464937 h 1097480"/>
                <a:gd name="connsiteX88" fmla="*/ 5227320 w 9060180"/>
                <a:gd name="connsiteY88" fmla="*/ 769737 h 1097480"/>
                <a:gd name="connsiteX89" fmla="*/ 5425440 w 9060180"/>
                <a:gd name="connsiteY89" fmla="*/ 358257 h 1097480"/>
                <a:gd name="connsiteX90" fmla="*/ 5623560 w 9060180"/>
                <a:gd name="connsiteY90" fmla="*/ 670677 h 1097480"/>
                <a:gd name="connsiteX91" fmla="*/ 5829300 w 9060180"/>
                <a:gd name="connsiteY91" fmla="*/ 297297 h 1097480"/>
                <a:gd name="connsiteX92" fmla="*/ 6019800 w 9060180"/>
                <a:gd name="connsiteY92" fmla="*/ 579237 h 1097480"/>
                <a:gd name="connsiteX93" fmla="*/ 6217920 w 9060180"/>
                <a:gd name="connsiteY93" fmla="*/ 236337 h 1097480"/>
                <a:gd name="connsiteX94" fmla="*/ 6416040 w 9060180"/>
                <a:gd name="connsiteY94" fmla="*/ 487797 h 1097480"/>
                <a:gd name="connsiteX95" fmla="*/ 6560820 w 9060180"/>
                <a:gd name="connsiteY95" fmla="*/ 221097 h 1097480"/>
                <a:gd name="connsiteX96" fmla="*/ 6675120 w 9060180"/>
                <a:gd name="connsiteY96" fmla="*/ 381117 h 1097480"/>
                <a:gd name="connsiteX97" fmla="*/ 6728460 w 9060180"/>
                <a:gd name="connsiteY97" fmla="*/ 381117 h 1097480"/>
                <a:gd name="connsiteX98" fmla="*/ 6957060 w 9060180"/>
                <a:gd name="connsiteY98" fmla="*/ 434457 h 1097480"/>
                <a:gd name="connsiteX99" fmla="*/ 7277100 w 9060180"/>
                <a:gd name="connsiteY99" fmla="*/ 464937 h 1097480"/>
                <a:gd name="connsiteX100" fmla="*/ 7612380 w 9060180"/>
                <a:gd name="connsiteY100" fmla="*/ 426837 h 1097480"/>
                <a:gd name="connsiteX101" fmla="*/ 7787640 w 9060180"/>
                <a:gd name="connsiteY101" fmla="*/ 304917 h 1097480"/>
                <a:gd name="connsiteX102" fmla="*/ 7909560 w 9060180"/>
                <a:gd name="connsiteY102" fmla="*/ 274437 h 1097480"/>
                <a:gd name="connsiteX103" fmla="*/ 7932420 w 9060180"/>
                <a:gd name="connsiteY103" fmla="*/ 381117 h 1097480"/>
                <a:gd name="connsiteX104" fmla="*/ 8008620 w 9060180"/>
                <a:gd name="connsiteY104" fmla="*/ 152517 h 1097480"/>
                <a:gd name="connsiteX105" fmla="*/ 8107680 w 9060180"/>
                <a:gd name="connsiteY105" fmla="*/ 419217 h 1097480"/>
                <a:gd name="connsiteX106" fmla="*/ 8199120 w 9060180"/>
                <a:gd name="connsiteY106" fmla="*/ 198237 h 1097480"/>
                <a:gd name="connsiteX107" fmla="*/ 8260080 w 9060180"/>
                <a:gd name="connsiteY107" fmla="*/ 297297 h 1097480"/>
                <a:gd name="connsiteX108" fmla="*/ 8389620 w 9060180"/>
                <a:gd name="connsiteY108" fmla="*/ 297297 h 1097480"/>
                <a:gd name="connsiteX109" fmla="*/ 8580120 w 9060180"/>
                <a:gd name="connsiteY109" fmla="*/ 365877 h 1097480"/>
                <a:gd name="connsiteX110" fmla="*/ 8747760 w 9060180"/>
                <a:gd name="connsiteY110" fmla="*/ 388737 h 1097480"/>
                <a:gd name="connsiteX111" fmla="*/ 8938260 w 9060180"/>
                <a:gd name="connsiteY111" fmla="*/ 335397 h 1097480"/>
                <a:gd name="connsiteX112" fmla="*/ 9060180 w 9060180"/>
                <a:gd name="connsiteY112" fmla="*/ 373497 h 1097480"/>
                <a:gd name="connsiteX0" fmla="*/ 0 w 9060180"/>
                <a:gd name="connsiteY0" fmla="*/ 205857 h 1097480"/>
                <a:gd name="connsiteX1" fmla="*/ 83820 w 9060180"/>
                <a:gd name="connsiteY1" fmla="*/ 228717 h 1097480"/>
                <a:gd name="connsiteX2" fmla="*/ 121920 w 9060180"/>
                <a:gd name="connsiteY2" fmla="*/ 358257 h 1097480"/>
                <a:gd name="connsiteX3" fmla="*/ 175260 w 9060180"/>
                <a:gd name="connsiteY3" fmla="*/ 426837 h 1097480"/>
                <a:gd name="connsiteX4" fmla="*/ 228600 w 9060180"/>
                <a:gd name="connsiteY4" fmla="*/ 274437 h 1097480"/>
                <a:gd name="connsiteX5" fmla="*/ 259080 w 9060180"/>
                <a:gd name="connsiteY5" fmla="*/ 144897 h 1097480"/>
                <a:gd name="connsiteX6" fmla="*/ 320040 w 9060180"/>
                <a:gd name="connsiteY6" fmla="*/ 106797 h 1097480"/>
                <a:gd name="connsiteX7" fmla="*/ 396240 w 9060180"/>
                <a:gd name="connsiteY7" fmla="*/ 190617 h 1097480"/>
                <a:gd name="connsiteX8" fmla="*/ 434340 w 9060180"/>
                <a:gd name="connsiteY8" fmla="*/ 320157 h 1097480"/>
                <a:gd name="connsiteX9" fmla="*/ 480060 w 9060180"/>
                <a:gd name="connsiteY9" fmla="*/ 403977 h 1097480"/>
                <a:gd name="connsiteX10" fmla="*/ 525780 w 9060180"/>
                <a:gd name="connsiteY10" fmla="*/ 403977 h 1097480"/>
                <a:gd name="connsiteX11" fmla="*/ 579120 w 9060180"/>
                <a:gd name="connsiteY11" fmla="*/ 350637 h 1097480"/>
                <a:gd name="connsiteX12" fmla="*/ 601980 w 9060180"/>
                <a:gd name="connsiteY12" fmla="*/ 228717 h 1097480"/>
                <a:gd name="connsiteX13" fmla="*/ 632460 w 9060180"/>
                <a:gd name="connsiteY13" fmla="*/ 114417 h 1097480"/>
                <a:gd name="connsiteX14" fmla="*/ 685800 w 9060180"/>
                <a:gd name="connsiteY14" fmla="*/ 30597 h 1097480"/>
                <a:gd name="connsiteX15" fmla="*/ 762000 w 9060180"/>
                <a:gd name="connsiteY15" fmla="*/ 30597 h 1097480"/>
                <a:gd name="connsiteX16" fmla="*/ 815340 w 9060180"/>
                <a:gd name="connsiteY16" fmla="*/ 152517 h 1097480"/>
                <a:gd name="connsiteX17" fmla="*/ 853440 w 9060180"/>
                <a:gd name="connsiteY17" fmla="*/ 266817 h 1097480"/>
                <a:gd name="connsiteX18" fmla="*/ 960120 w 9060180"/>
                <a:gd name="connsiteY18" fmla="*/ 282057 h 1097480"/>
                <a:gd name="connsiteX19" fmla="*/ 998220 w 9060180"/>
                <a:gd name="connsiteY19" fmla="*/ 160137 h 1097480"/>
                <a:gd name="connsiteX20" fmla="*/ 1021080 w 9060180"/>
                <a:gd name="connsiteY20" fmla="*/ 61077 h 1097480"/>
                <a:gd name="connsiteX21" fmla="*/ 1104900 w 9060180"/>
                <a:gd name="connsiteY21" fmla="*/ 7737 h 1097480"/>
                <a:gd name="connsiteX22" fmla="*/ 1150620 w 9060180"/>
                <a:gd name="connsiteY22" fmla="*/ 38217 h 1097480"/>
                <a:gd name="connsiteX23" fmla="*/ 1242060 w 9060180"/>
                <a:gd name="connsiteY23" fmla="*/ 117 h 1097480"/>
                <a:gd name="connsiteX24" fmla="*/ 1402080 w 9060180"/>
                <a:gd name="connsiteY24" fmla="*/ 53457 h 1097480"/>
                <a:gd name="connsiteX25" fmla="*/ 1501140 w 9060180"/>
                <a:gd name="connsiteY25" fmla="*/ 91557 h 1097480"/>
                <a:gd name="connsiteX26" fmla="*/ 1623060 w 9060180"/>
                <a:gd name="connsiteY26" fmla="*/ 91557 h 1097480"/>
                <a:gd name="connsiteX27" fmla="*/ 1752600 w 9060180"/>
                <a:gd name="connsiteY27" fmla="*/ 106797 h 1097480"/>
                <a:gd name="connsiteX28" fmla="*/ 1874520 w 9060180"/>
                <a:gd name="connsiteY28" fmla="*/ 167757 h 1097480"/>
                <a:gd name="connsiteX29" fmla="*/ 2004060 w 9060180"/>
                <a:gd name="connsiteY29" fmla="*/ 167757 h 1097480"/>
                <a:gd name="connsiteX30" fmla="*/ 2072640 w 9060180"/>
                <a:gd name="connsiteY30" fmla="*/ 221097 h 1097480"/>
                <a:gd name="connsiteX31" fmla="*/ 2133600 w 9060180"/>
                <a:gd name="connsiteY31" fmla="*/ 381117 h 1097480"/>
                <a:gd name="connsiteX32" fmla="*/ 2179320 w 9060180"/>
                <a:gd name="connsiteY32" fmla="*/ 495417 h 1097480"/>
                <a:gd name="connsiteX33" fmla="*/ 2217420 w 9060180"/>
                <a:gd name="connsiteY33" fmla="*/ 663057 h 1097480"/>
                <a:gd name="connsiteX34" fmla="*/ 2255520 w 9060180"/>
                <a:gd name="connsiteY34" fmla="*/ 792597 h 1097480"/>
                <a:gd name="connsiteX35" fmla="*/ 2316480 w 9060180"/>
                <a:gd name="connsiteY35" fmla="*/ 937377 h 1097480"/>
                <a:gd name="connsiteX36" fmla="*/ 2392680 w 9060180"/>
                <a:gd name="connsiteY36" fmla="*/ 998337 h 1097480"/>
                <a:gd name="connsiteX37" fmla="*/ 2446020 w 9060180"/>
                <a:gd name="connsiteY37" fmla="*/ 960237 h 1097480"/>
                <a:gd name="connsiteX38" fmla="*/ 2514600 w 9060180"/>
                <a:gd name="connsiteY38" fmla="*/ 1066917 h 1097480"/>
                <a:gd name="connsiteX39" fmla="*/ 2575560 w 9060180"/>
                <a:gd name="connsiteY39" fmla="*/ 1036437 h 1097480"/>
                <a:gd name="connsiteX40" fmla="*/ 2628900 w 9060180"/>
                <a:gd name="connsiteY40" fmla="*/ 937377 h 1097480"/>
                <a:gd name="connsiteX41" fmla="*/ 2697480 w 9060180"/>
                <a:gd name="connsiteY41" fmla="*/ 1021197 h 1097480"/>
                <a:gd name="connsiteX42" fmla="*/ 2735580 w 9060180"/>
                <a:gd name="connsiteY42" fmla="*/ 1082157 h 1097480"/>
                <a:gd name="connsiteX43" fmla="*/ 2750820 w 9060180"/>
                <a:gd name="connsiteY43" fmla="*/ 1044057 h 1097480"/>
                <a:gd name="connsiteX44" fmla="*/ 2910840 w 9060180"/>
                <a:gd name="connsiteY44" fmla="*/ 1028817 h 1097480"/>
                <a:gd name="connsiteX45" fmla="*/ 3108960 w 9060180"/>
                <a:gd name="connsiteY45" fmla="*/ 983097 h 1097480"/>
                <a:gd name="connsiteX46" fmla="*/ 3208020 w 9060180"/>
                <a:gd name="connsiteY46" fmla="*/ 967857 h 1097480"/>
                <a:gd name="connsiteX47" fmla="*/ 3215640 w 9060180"/>
                <a:gd name="connsiteY47" fmla="*/ 1013577 h 1097480"/>
                <a:gd name="connsiteX48" fmla="*/ 3253740 w 9060180"/>
                <a:gd name="connsiteY48" fmla="*/ 868797 h 1097480"/>
                <a:gd name="connsiteX49" fmla="*/ 3291840 w 9060180"/>
                <a:gd name="connsiteY49" fmla="*/ 754497 h 1097480"/>
                <a:gd name="connsiteX50" fmla="*/ 3314700 w 9060180"/>
                <a:gd name="connsiteY50" fmla="*/ 731637 h 1097480"/>
                <a:gd name="connsiteX51" fmla="*/ 3375660 w 9060180"/>
                <a:gd name="connsiteY51" fmla="*/ 983097 h 1097480"/>
                <a:gd name="connsiteX52" fmla="*/ 3406140 w 9060180"/>
                <a:gd name="connsiteY52" fmla="*/ 1097397 h 1097480"/>
                <a:gd name="connsiteX53" fmla="*/ 3459480 w 9060180"/>
                <a:gd name="connsiteY53" fmla="*/ 967857 h 1097480"/>
                <a:gd name="connsiteX54" fmla="*/ 3482340 w 9060180"/>
                <a:gd name="connsiteY54" fmla="*/ 792597 h 1097480"/>
                <a:gd name="connsiteX55" fmla="*/ 3505200 w 9060180"/>
                <a:gd name="connsiteY55" fmla="*/ 762117 h 1097480"/>
                <a:gd name="connsiteX56" fmla="*/ 3566160 w 9060180"/>
                <a:gd name="connsiteY56" fmla="*/ 884037 h 1097480"/>
                <a:gd name="connsiteX57" fmla="*/ 3573780 w 9060180"/>
                <a:gd name="connsiteY57" fmla="*/ 990717 h 1097480"/>
                <a:gd name="connsiteX58" fmla="*/ 3619500 w 9060180"/>
                <a:gd name="connsiteY58" fmla="*/ 1082157 h 1097480"/>
                <a:gd name="connsiteX59" fmla="*/ 3657600 w 9060180"/>
                <a:gd name="connsiteY59" fmla="*/ 952617 h 1097480"/>
                <a:gd name="connsiteX60" fmla="*/ 3672840 w 9060180"/>
                <a:gd name="connsiteY60" fmla="*/ 830697 h 1097480"/>
                <a:gd name="connsiteX61" fmla="*/ 3695700 w 9060180"/>
                <a:gd name="connsiteY61" fmla="*/ 746877 h 1097480"/>
                <a:gd name="connsiteX62" fmla="*/ 3764280 w 9060180"/>
                <a:gd name="connsiteY62" fmla="*/ 861177 h 1097480"/>
                <a:gd name="connsiteX63" fmla="*/ 3794760 w 9060180"/>
                <a:gd name="connsiteY63" fmla="*/ 975477 h 1097480"/>
                <a:gd name="connsiteX64" fmla="*/ 3817620 w 9060180"/>
                <a:gd name="connsiteY64" fmla="*/ 1005957 h 1097480"/>
                <a:gd name="connsiteX65" fmla="*/ 3848100 w 9060180"/>
                <a:gd name="connsiteY65" fmla="*/ 884037 h 1097480"/>
                <a:gd name="connsiteX66" fmla="*/ 3863340 w 9060180"/>
                <a:gd name="connsiteY66" fmla="*/ 754497 h 1097480"/>
                <a:gd name="connsiteX67" fmla="*/ 3893820 w 9060180"/>
                <a:gd name="connsiteY67" fmla="*/ 670677 h 1097480"/>
                <a:gd name="connsiteX68" fmla="*/ 3954780 w 9060180"/>
                <a:gd name="connsiteY68" fmla="*/ 754497 h 1097480"/>
                <a:gd name="connsiteX69" fmla="*/ 3962400 w 9060180"/>
                <a:gd name="connsiteY69" fmla="*/ 853557 h 1097480"/>
                <a:gd name="connsiteX70" fmla="*/ 3977640 w 9060180"/>
                <a:gd name="connsiteY70" fmla="*/ 922137 h 1097480"/>
                <a:gd name="connsiteX71" fmla="*/ 4008120 w 9060180"/>
                <a:gd name="connsiteY71" fmla="*/ 990717 h 1097480"/>
                <a:gd name="connsiteX72" fmla="*/ 4061460 w 9060180"/>
                <a:gd name="connsiteY72" fmla="*/ 845937 h 1097480"/>
                <a:gd name="connsiteX73" fmla="*/ 4061460 w 9060180"/>
                <a:gd name="connsiteY73" fmla="*/ 731637 h 1097480"/>
                <a:gd name="connsiteX74" fmla="*/ 4099560 w 9060180"/>
                <a:gd name="connsiteY74" fmla="*/ 647817 h 1097480"/>
                <a:gd name="connsiteX75" fmla="*/ 4168140 w 9060180"/>
                <a:gd name="connsiteY75" fmla="*/ 884037 h 1097480"/>
                <a:gd name="connsiteX76" fmla="*/ 4168140 w 9060180"/>
                <a:gd name="connsiteY76" fmla="*/ 884037 h 1097480"/>
                <a:gd name="connsiteX77" fmla="*/ 4206240 w 9060180"/>
                <a:gd name="connsiteY77" fmla="*/ 960237 h 1097480"/>
                <a:gd name="connsiteX78" fmla="*/ 4251960 w 9060180"/>
                <a:gd name="connsiteY78" fmla="*/ 815457 h 1097480"/>
                <a:gd name="connsiteX79" fmla="*/ 4259580 w 9060180"/>
                <a:gd name="connsiteY79" fmla="*/ 670677 h 1097480"/>
                <a:gd name="connsiteX80" fmla="*/ 4297680 w 9060180"/>
                <a:gd name="connsiteY80" fmla="*/ 655437 h 1097480"/>
                <a:gd name="connsiteX81" fmla="*/ 4358640 w 9060180"/>
                <a:gd name="connsiteY81" fmla="*/ 838317 h 1097480"/>
                <a:gd name="connsiteX82" fmla="*/ 4396740 w 9060180"/>
                <a:gd name="connsiteY82" fmla="*/ 944997 h 1097480"/>
                <a:gd name="connsiteX83" fmla="*/ 4488180 w 9060180"/>
                <a:gd name="connsiteY83" fmla="*/ 594477 h 1097480"/>
                <a:gd name="connsiteX84" fmla="*/ 4602480 w 9060180"/>
                <a:gd name="connsiteY84" fmla="*/ 884037 h 1097480"/>
                <a:gd name="connsiteX85" fmla="*/ 4716780 w 9060180"/>
                <a:gd name="connsiteY85" fmla="*/ 525897 h 1097480"/>
                <a:gd name="connsiteX86" fmla="*/ 4861560 w 9060180"/>
                <a:gd name="connsiteY86" fmla="*/ 830697 h 1097480"/>
                <a:gd name="connsiteX87" fmla="*/ 5029200 w 9060180"/>
                <a:gd name="connsiteY87" fmla="*/ 464937 h 1097480"/>
                <a:gd name="connsiteX88" fmla="*/ 5227320 w 9060180"/>
                <a:gd name="connsiteY88" fmla="*/ 769737 h 1097480"/>
                <a:gd name="connsiteX89" fmla="*/ 5425440 w 9060180"/>
                <a:gd name="connsiteY89" fmla="*/ 358257 h 1097480"/>
                <a:gd name="connsiteX90" fmla="*/ 5623560 w 9060180"/>
                <a:gd name="connsiteY90" fmla="*/ 670677 h 1097480"/>
                <a:gd name="connsiteX91" fmla="*/ 5829300 w 9060180"/>
                <a:gd name="connsiteY91" fmla="*/ 297297 h 1097480"/>
                <a:gd name="connsiteX92" fmla="*/ 6019800 w 9060180"/>
                <a:gd name="connsiteY92" fmla="*/ 579237 h 1097480"/>
                <a:gd name="connsiteX93" fmla="*/ 6217920 w 9060180"/>
                <a:gd name="connsiteY93" fmla="*/ 236337 h 1097480"/>
                <a:gd name="connsiteX94" fmla="*/ 6416040 w 9060180"/>
                <a:gd name="connsiteY94" fmla="*/ 487797 h 1097480"/>
                <a:gd name="connsiteX95" fmla="*/ 6560820 w 9060180"/>
                <a:gd name="connsiteY95" fmla="*/ 221097 h 1097480"/>
                <a:gd name="connsiteX96" fmla="*/ 6675120 w 9060180"/>
                <a:gd name="connsiteY96" fmla="*/ 381117 h 1097480"/>
                <a:gd name="connsiteX97" fmla="*/ 6728460 w 9060180"/>
                <a:gd name="connsiteY97" fmla="*/ 381117 h 1097480"/>
                <a:gd name="connsiteX98" fmla="*/ 6957060 w 9060180"/>
                <a:gd name="connsiteY98" fmla="*/ 434457 h 1097480"/>
                <a:gd name="connsiteX99" fmla="*/ 7277100 w 9060180"/>
                <a:gd name="connsiteY99" fmla="*/ 464937 h 1097480"/>
                <a:gd name="connsiteX100" fmla="*/ 7612380 w 9060180"/>
                <a:gd name="connsiteY100" fmla="*/ 426837 h 1097480"/>
                <a:gd name="connsiteX101" fmla="*/ 7787640 w 9060180"/>
                <a:gd name="connsiteY101" fmla="*/ 304917 h 1097480"/>
                <a:gd name="connsiteX102" fmla="*/ 7909560 w 9060180"/>
                <a:gd name="connsiteY102" fmla="*/ 274437 h 1097480"/>
                <a:gd name="connsiteX103" fmla="*/ 7932420 w 9060180"/>
                <a:gd name="connsiteY103" fmla="*/ 381117 h 1097480"/>
                <a:gd name="connsiteX104" fmla="*/ 8008620 w 9060180"/>
                <a:gd name="connsiteY104" fmla="*/ 152517 h 1097480"/>
                <a:gd name="connsiteX105" fmla="*/ 8107680 w 9060180"/>
                <a:gd name="connsiteY105" fmla="*/ 419217 h 1097480"/>
                <a:gd name="connsiteX106" fmla="*/ 8199120 w 9060180"/>
                <a:gd name="connsiteY106" fmla="*/ 198237 h 1097480"/>
                <a:gd name="connsiteX107" fmla="*/ 8260080 w 9060180"/>
                <a:gd name="connsiteY107" fmla="*/ 297297 h 1097480"/>
                <a:gd name="connsiteX108" fmla="*/ 8389620 w 9060180"/>
                <a:gd name="connsiteY108" fmla="*/ 297297 h 1097480"/>
                <a:gd name="connsiteX109" fmla="*/ 8580120 w 9060180"/>
                <a:gd name="connsiteY109" fmla="*/ 365877 h 1097480"/>
                <a:gd name="connsiteX110" fmla="*/ 8747760 w 9060180"/>
                <a:gd name="connsiteY110" fmla="*/ 388737 h 1097480"/>
                <a:gd name="connsiteX111" fmla="*/ 8938260 w 9060180"/>
                <a:gd name="connsiteY111" fmla="*/ 335397 h 1097480"/>
                <a:gd name="connsiteX112" fmla="*/ 9060180 w 9060180"/>
                <a:gd name="connsiteY112" fmla="*/ 373497 h 109748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253740 w 9060180"/>
                <a:gd name="connsiteY48" fmla="*/ 868797 h 1105290"/>
                <a:gd name="connsiteX49" fmla="*/ 3291840 w 9060180"/>
                <a:gd name="connsiteY49" fmla="*/ 754497 h 1105290"/>
                <a:gd name="connsiteX50" fmla="*/ 3314700 w 9060180"/>
                <a:gd name="connsiteY50" fmla="*/ 731637 h 1105290"/>
                <a:gd name="connsiteX51" fmla="*/ 3406140 w 9060180"/>
                <a:gd name="connsiteY51" fmla="*/ 1097397 h 1105290"/>
                <a:gd name="connsiteX52" fmla="*/ 3459480 w 9060180"/>
                <a:gd name="connsiteY52" fmla="*/ 967857 h 1105290"/>
                <a:gd name="connsiteX53" fmla="*/ 3482340 w 9060180"/>
                <a:gd name="connsiteY53" fmla="*/ 792597 h 1105290"/>
                <a:gd name="connsiteX54" fmla="*/ 3505200 w 9060180"/>
                <a:gd name="connsiteY54" fmla="*/ 762117 h 1105290"/>
                <a:gd name="connsiteX55" fmla="*/ 3566160 w 9060180"/>
                <a:gd name="connsiteY55" fmla="*/ 884037 h 1105290"/>
                <a:gd name="connsiteX56" fmla="*/ 3573780 w 9060180"/>
                <a:gd name="connsiteY56" fmla="*/ 990717 h 1105290"/>
                <a:gd name="connsiteX57" fmla="*/ 3619500 w 9060180"/>
                <a:gd name="connsiteY57" fmla="*/ 1082157 h 1105290"/>
                <a:gd name="connsiteX58" fmla="*/ 3657600 w 9060180"/>
                <a:gd name="connsiteY58" fmla="*/ 952617 h 1105290"/>
                <a:gd name="connsiteX59" fmla="*/ 3672840 w 9060180"/>
                <a:gd name="connsiteY59" fmla="*/ 830697 h 1105290"/>
                <a:gd name="connsiteX60" fmla="*/ 3695700 w 9060180"/>
                <a:gd name="connsiteY60" fmla="*/ 746877 h 1105290"/>
                <a:gd name="connsiteX61" fmla="*/ 3764280 w 9060180"/>
                <a:gd name="connsiteY61" fmla="*/ 861177 h 1105290"/>
                <a:gd name="connsiteX62" fmla="*/ 3794760 w 9060180"/>
                <a:gd name="connsiteY62" fmla="*/ 975477 h 1105290"/>
                <a:gd name="connsiteX63" fmla="*/ 3817620 w 9060180"/>
                <a:gd name="connsiteY63" fmla="*/ 1005957 h 1105290"/>
                <a:gd name="connsiteX64" fmla="*/ 3848100 w 9060180"/>
                <a:gd name="connsiteY64" fmla="*/ 884037 h 1105290"/>
                <a:gd name="connsiteX65" fmla="*/ 3863340 w 9060180"/>
                <a:gd name="connsiteY65" fmla="*/ 754497 h 1105290"/>
                <a:gd name="connsiteX66" fmla="*/ 3893820 w 9060180"/>
                <a:gd name="connsiteY66" fmla="*/ 670677 h 1105290"/>
                <a:gd name="connsiteX67" fmla="*/ 3954780 w 9060180"/>
                <a:gd name="connsiteY67" fmla="*/ 754497 h 1105290"/>
                <a:gd name="connsiteX68" fmla="*/ 3962400 w 9060180"/>
                <a:gd name="connsiteY68" fmla="*/ 853557 h 1105290"/>
                <a:gd name="connsiteX69" fmla="*/ 3977640 w 9060180"/>
                <a:gd name="connsiteY69" fmla="*/ 922137 h 1105290"/>
                <a:gd name="connsiteX70" fmla="*/ 4008120 w 9060180"/>
                <a:gd name="connsiteY70" fmla="*/ 990717 h 1105290"/>
                <a:gd name="connsiteX71" fmla="*/ 4061460 w 9060180"/>
                <a:gd name="connsiteY71" fmla="*/ 845937 h 1105290"/>
                <a:gd name="connsiteX72" fmla="*/ 4061460 w 9060180"/>
                <a:gd name="connsiteY72" fmla="*/ 731637 h 1105290"/>
                <a:gd name="connsiteX73" fmla="*/ 4099560 w 9060180"/>
                <a:gd name="connsiteY73" fmla="*/ 647817 h 1105290"/>
                <a:gd name="connsiteX74" fmla="*/ 4168140 w 9060180"/>
                <a:gd name="connsiteY74" fmla="*/ 884037 h 1105290"/>
                <a:gd name="connsiteX75" fmla="*/ 4168140 w 9060180"/>
                <a:gd name="connsiteY75" fmla="*/ 884037 h 1105290"/>
                <a:gd name="connsiteX76" fmla="*/ 4206240 w 9060180"/>
                <a:gd name="connsiteY76" fmla="*/ 960237 h 1105290"/>
                <a:gd name="connsiteX77" fmla="*/ 4251960 w 9060180"/>
                <a:gd name="connsiteY77" fmla="*/ 815457 h 1105290"/>
                <a:gd name="connsiteX78" fmla="*/ 4259580 w 9060180"/>
                <a:gd name="connsiteY78" fmla="*/ 670677 h 1105290"/>
                <a:gd name="connsiteX79" fmla="*/ 4297680 w 9060180"/>
                <a:gd name="connsiteY79" fmla="*/ 655437 h 1105290"/>
                <a:gd name="connsiteX80" fmla="*/ 4358640 w 9060180"/>
                <a:gd name="connsiteY80" fmla="*/ 838317 h 1105290"/>
                <a:gd name="connsiteX81" fmla="*/ 4396740 w 9060180"/>
                <a:gd name="connsiteY81" fmla="*/ 944997 h 1105290"/>
                <a:gd name="connsiteX82" fmla="*/ 4488180 w 9060180"/>
                <a:gd name="connsiteY82" fmla="*/ 594477 h 1105290"/>
                <a:gd name="connsiteX83" fmla="*/ 4602480 w 9060180"/>
                <a:gd name="connsiteY83" fmla="*/ 884037 h 1105290"/>
                <a:gd name="connsiteX84" fmla="*/ 4716780 w 9060180"/>
                <a:gd name="connsiteY84" fmla="*/ 525897 h 1105290"/>
                <a:gd name="connsiteX85" fmla="*/ 4861560 w 9060180"/>
                <a:gd name="connsiteY85" fmla="*/ 830697 h 1105290"/>
                <a:gd name="connsiteX86" fmla="*/ 5029200 w 9060180"/>
                <a:gd name="connsiteY86" fmla="*/ 464937 h 1105290"/>
                <a:gd name="connsiteX87" fmla="*/ 5227320 w 9060180"/>
                <a:gd name="connsiteY87" fmla="*/ 769737 h 1105290"/>
                <a:gd name="connsiteX88" fmla="*/ 5425440 w 9060180"/>
                <a:gd name="connsiteY88" fmla="*/ 358257 h 1105290"/>
                <a:gd name="connsiteX89" fmla="*/ 5623560 w 9060180"/>
                <a:gd name="connsiteY89" fmla="*/ 670677 h 1105290"/>
                <a:gd name="connsiteX90" fmla="*/ 5829300 w 9060180"/>
                <a:gd name="connsiteY90" fmla="*/ 297297 h 1105290"/>
                <a:gd name="connsiteX91" fmla="*/ 6019800 w 9060180"/>
                <a:gd name="connsiteY91" fmla="*/ 579237 h 1105290"/>
                <a:gd name="connsiteX92" fmla="*/ 6217920 w 9060180"/>
                <a:gd name="connsiteY92" fmla="*/ 236337 h 1105290"/>
                <a:gd name="connsiteX93" fmla="*/ 6416040 w 9060180"/>
                <a:gd name="connsiteY93" fmla="*/ 487797 h 1105290"/>
                <a:gd name="connsiteX94" fmla="*/ 6560820 w 9060180"/>
                <a:gd name="connsiteY94" fmla="*/ 221097 h 1105290"/>
                <a:gd name="connsiteX95" fmla="*/ 6675120 w 9060180"/>
                <a:gd name="connsiteY95" fmla="*/ 381117 h 1105290"/>
                <a:gd name="connsiteX96" fmla="*/ 6728460 w 9060180"/>
                <a:gd name="connsiteY96" fmla="*/ 381117 h 1105290"/>
                <a:gd name="connsiteX97" fmla="*/ 6957060 w 9060180"/>
                <a:gd name="connsiteY97" fmla="*/ 434457 h 1105290"/>
                <a:gd name="connsiteX98" fmla="*/ 7277100 w 9060180"/>
                <a:gd name="connsiteY98" fmla="*/ 464937 h 1105290"/>
                <a:gd name="connsiteX99" fmla="*/ 7612380 w 9060180"/>
                <a:gd name="connsiteY99" fmla="*/ 426837 h 1105290"/>
                <a:gd name="connsiteX100" fmla="*/ 7787640 w 9060180"/>
                <a:gd name="connsiteY100" fmla="*/ 304917 h 1105290"/>
                <a:gd name="connsiteX101" fmla="*/ 7909560 w 9060180"/>
                <a:gd name="connsiteY101" fmla="*/ 274437 h 1105290"/>
                <a:gd name="connsiteX102" fmla="*/ 7932420 w 9060180"/>
                <a:gd name="connsiteY102" fmla="*/ 381117 h 1105290"/>
                <a:gd name="connsiteX103" fmla="*/ 8008620 w 9060180"/>
                <a:gd name="connsiteY103" fmla="*/ 152517 h 1105290"/>
                <a:gd name="connsiteX104" fmla="*/ 8107680 w 9060180"/>
                <a:gd name="connsiteY104" fmla="*/ 419217 h 1105290"/>
                <a:gd name="connsiteX105" fmla="*/ 8199120 w 9060180"/>
                <a:gd name="connsiteY105" fmla="*/ 198237 h 1105290"/>
                <a:gd name="connsiteX106" fmla="*/ 8260080 w 9060180"/>
                <a:gd name="connsiteY106" fmla="*/ 297297 h 1105290"/>
                <a:gd name="connsiteX107" fmla="*/ 8389620 w 9060180"/>
                <a:gd name="connsiteY107" fmla="*/ 297297 h 1105290"/>
                <a:gd name="connsiteX108" fmla="*/ 8580120 w 9060180"/>
                <a:gd name="connsiteY108" fmla="*/ 365877 h 1105290"/>
                <a:gd name="connsiteX109" fmla="*/ 8747760 w 9060180"/>
                <a:gd name="connsiteY109" fmla="*/ 388737 h 1105290"/>
                <a:gd name="connsiteX110" fmla="*/ 8938260 w 9060180"/>
                <a:gd name="connsiteY110" fmla="*/ 335397 h 1105290"/>
                <a:gd name="connsiteX111" fmla="*/ 9060180 w 9060180"/>
                <a:gd name="connsiteY111" fmla="*/ 373497 h 110529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291840 w 9060180"/>
                <a:gd name="connsiteY48" fmla="*/ 754497 h 1105290"/>
                <a:gd name="connsiteX49" fmla="*/ 3314700 w 9060180"/>
                <a:gd name="connsiteY49" fmla="*/ 731637 h 1105290"/>
                <a:gd name="connsiteX50" fmla="*/ 3406140 w 9060180"/>
                <a:gd name="connsiteY50" fmla="*/ 1097397 h 1105290"/>
                <a:gd name="connsiteX51" fmla="*/ 3459480 w 9060180"/>
                <a:gd name="connsiteY51" fmla="*/ 967857 h 1105290"/>
                <a:gd name="connsiteX52" fmla="*/ 3482340 w 9060180"/>
                <a:gd name="connsiteY52" fmla="*/ 792597 h 1105290"/>
                <a:gd name="connsiteX53" fmla="*/ 3505200 w 9060180"/>
                <a:gd name="connsiteY53" fmla="*/ 762117 h 1105290"/>
                <a:gd name="connsiteX54" fmla="*/ 3566160 w 9060180"/>
                <a:gd name="connsiteY54" fmla="*/ 884037 h 1105290"/>
                <a:gd name="connsiteX55" fmla="*/ 3573780 w 9060180"/>
                <a:gd name="connsiteY55" fmla="*/ 990717 h 1105290"/>
                <a:gd name="connsiteX56" fmla="*/ 3619500 w 9060180"/>
                <a:gd name="connsiteY56" fmla="*/ 1082157 h 1105290"/>
                <a:gd name="connsiteX57" fmla="*/ 3657600 w 9060180"/>
                <a:gd name="connsiteY57" fmla="*/ 952617 h 1105290"/>
                <a:gd name="connsiteX58" fmla="*/ 3672840 w 9060180"/>
                <a:gd name="connsiteY58" fmla="*/ 830697 h 1105290"/>
                <a:gd name="connsiteX59" fmla="*/ 3695700 w 9060180"/>
                <a:gd name="connsiteY59" fmla="*/ 746877 h 1105290"/>
                <a:gd name="connsiteX60" fmla="*/ 3764280 w 9060180"/>
                <a:gd name="connsiteY60" fmla="*/ 861177 h 1105290"/>
                <a:gd name="connsiteX61" fmla="*/ 3794760 w 9060180"/>
                <a:gd name="connsiteY61" fmla="*/ 975477 h 1105290"/>
                <a:gd name="connsiteX62" fmla="*/ 3817620 w 9060180"/>
                <a:gd name="connsiteY62" fmla="*/ 1005957 h 1105290"/>
                <a:gd name="connsiteX63" fmla="*/ 3848100 w 9060180"/>
                <a:gd name="connsiteY63" fmla="*/ 884037 h 1105290"/>
                <a:gd name="connsiteX64" fmla="*/ 3863340 w 9060180"/>
                <a:gd name="connsiteY64" fmla="*/ 754497 h 1105290"/>
                <a:gd name="connsiteX65" fmla="*/ 3893820 w 9060180"/>
                <a:gd name="connsiteY65" fmla="*/ 670677 h 1105290"/>
                <a:gd name="connsiteX66" fmla="*/ 3954780 w 9060180"/>
                <a:gd name="connsiteY66" fmla="*/ 754497 h 1105290"/>
                <a:gd name="connsiteX67" fmla="*/ 3962400 w 9060180"/>
                <a:gd name="connsiteY67" fmla="*/ 853557 h 1105290"/>
                <a:gd name="connsiteX68" fmla="*/ 3977640 w 9060180"/>
                <a:gd name="connsiteY68" fmla="*/ 922137 h 1105290"/>
                <a:gd name="connsiteX69" fmla="*/ 4008120 w 9060180"/>
                <a:gd name="connsiteY69" fmla="*/ 990717 h 1105290"/>
                <a:gd name="connsiteX70" fmla="*/ 4061460 w 9060180"/>
                <a:gd name="connsiteY70" fmla="*/ 845937 h 1105290"/>
                <a:gd name="connsiteX71" fmla="*/ 4061460 w 9060180"/>
                <a:gd name="connsiteY71" fmla="*/ 731637 h 1105290"/>
                <a:gd name="connsiteX72" fmla="*/ 4099560 w 9060180"/>
                <a:gd name="connsiteY72" fmla="*/ 647817 h 1105290"/>
                <a:gd name="connsiteX73" fmla="*/ 4168140 w 9060180"/>
                <a:gd name="connsiteY73" fmla="*/ 884037 h 1105290"/>
                <a:gd name="connsiteX74" fmla="*/ 4168140 w 9060180"/>
                <a:gd name="connsiteY74" fmla="*/ 884037 h 1105290"/>
                <a:gd name="connsiteX75" fmla="*/ 4206240 w 9060180"/>
                <a:gd name="connsiteY75" fmla="*/ 960237 h 1105290"/>
                <a:gd name="connsiteX76" fmla="*/ 4251960 w 9060180"/>
                <a:gd name="connsiteY76" fmla="*/ 815457 h 1105290"/>
                <a:gd name="connsiteX77" fmla="*/ 4259580 w 9060180"/>
                <a:gd name="connsiteY77" fmla="*/ 670677 h 1105290"/>
                <a:gd name="connsiteX78" fmla="*/ 4297680 w 9060180"/>
                <a:gd name="connsiteY78" fmla="*/ 655437 h 1105290"/>
                <a:gd name="connsiteX79" fmla="*/ 4358640 w 9060180"/>
                <a:gd name="connsiteY79" fmla="*/ 838317 h 1105290"/>
                <a:gd name="connsiteX80" fmla="*/ 4396740 w 9060180"/>
                <a:gd name="connsiteY80" fmla="*/ 944997 h 1105290"/>
                <a:gd name="connsiteX81" fmla="*/ 4488180 w 9060180"/>
                <a:gd name="connsiteY81" fmla="*/ 594477 h 1105290"/>
                <a:gd name="connsiteX82" fmla="*/ 4602480 w 9060180"/>
                <a:gd name="connsiteY82" fmla="*/ 884037 h 1105290"/>
                <a:gd name="connsiteX83" fmla="*/ 4716780 w 9060180"/>
                <a:gd name="connsiteY83" fmla="*/ 525897 h 1105290"/>
                <a:gd name="connsiteX84" fmla="*/ 4861560 w 9060180"/>
                <a:gd name="connsiteY84" fmla="*/ 830697 h 1105290"/>
                <a:gd name="connsiteX85" fmla="*/ 5029200 w 9060180"/>
                <a:gd name="connsiteY85" fmla="*/ 464937 h 1105290"/>
                <a:gd name="connsiteX86" fmla="*/ 5227320 w 9060180"/>
                <a:gd name="connsiteY86" fmla="*/ 769737 h 1105290"/>
                <a:gd name="connsiteX87" fmla="*/ 5425440 w 9060180"/>
                <a:gd name="connsiteY87" fmla="*/ 358257 h 1105290"/>
                <a:gd name="connsiteX88" fmla="*/ 5623560 w 9060180"/>
                <a:gd name="connsiteY88" fmla="*/ 670677 h 1105290"/>
                <a:gd name="connsiteX89" fmla="*/ 5829300 w 9060180"/>
                <a:gd name="connsiteY89" fmla="*/ 297297 h 1105290"/>
                <a:gd name="connsiteX90" fmla="*/ 6019800 w 9060180"/>
                <a:gd name="connsiteY90" fmla="*/ 579237 h 1105290"/>
                <a:gd name="connsiteX91" fmla="*/ 6217920 w 9060180"/>
                <a:gd name="connsiteY91" fmla="*/ 236337 h 1105290"/>
                <a:gd name="connsiteX92" fmla="*/ 6416040 w 9060180"/>
                <a:gd name="connsiteY92" fmla="*/ 487797 h 1105290"/>
                <a:gd name="connsiteX93" fmla="*/ 6560820 w 9060180"/>
                <a:gd name="connsiteY93" fmla="*/ 221097 h 1105290"/>
                <a:gd name="connsiteX94" fmla="*/ 6675120 w 9060180"/>
                <a:gd name="connsiteY94" fmla="*/ 381117 h 1105290"/>
                <a:gd name="connsiteX95" fmla="*/ 6728460 w 9060180"/>
                <a:gd name="connsiteY95" fmla="*/ 381117 h 1105290"/>
                <a:gd name="connsiteX96" fmla="*/ 6957060 w 9060180"/>
                <a:gd name="connsiteY96" fmla="*/ 434457 h 1105290"/>
                <a:gd name="connsiteX97" fmla="*/ 7277100 w 9060180"/>
                <a:gd name="connsiteY97" fmla="*/ 464937 h 1105290"/>
                <a:gd name="connsiteX98" fmla="*/ 7612380 w 9060180"/>
                <a:gd name="connsiteY98" fmla="*/ 426837 h 1105290"/>
                <a:gd name="connsiteX99" fmla="*/ 7787640 w 9060180"/>
                <a:gd name="connsiteY99" fmla="*/ 304917 h 1105290"/>
                <a:gd name="connsiteX100" fmla="*/ 7909560 w 9060180"/>
                <a:gd name="connsiteY100" fmla="*/ 274437 h 1105290"/>
                <a:gd name="connsiteX101" fmla="*/ 7932420 w 9060180"/>
                <a:gd name="connsiteY101" fmla="*/ 381117 h 1105290"/>
                <a:gd name="connsiteX102" fmla="*/ 8008620 w 9060180"/>
                <a:gd name="connsiteY102" fmla="*/ 152517 h 1105290"/>
                <a:gd name="connsiteX103" fmla="*/ 8107680 w 9060180"/>
                <a:gd name="connsiteY103" fmla="*/ 419217 h 1105290"/>
                <a:gd name="connsiteX104" fmla="*/ 8199120 w 9060180"/>
                <a:gd name="connsiteY104" fmla="*/ 198237 h 1105290"/>
                <a:gd name="connsiteX105" fmla="*/ 8260080 w 9060180"/>
                <a:gd name="connsiteY105" fmla="*/ 297297 h 1105290"/>
                <a:gd name="connsiteX106" fmla="*/ 8389620 w 9060180"/>
                <a:gd name="connsiteY106" fmla="*/ 297297 h 1105290"/>
                <a:gd name="connsiteX107" fmla="*/ 8580120 w 9060180"/>
                <a:gd name="connsiteY107" fmla="*/ 365877 h 1105290"/>
                <a:gd name="connsiteX108" fmla="*/ 8747760 w 9060180"/>
                <a:gd name="connsiteY108" fmla="*/ 388737 h 1105290"/>
                <a:gd name="connsiteX109" fmla="*/ 8938260 w 9060180"/>
                <a:gd name="connsiteY109" fmla="*/ 335397 h 1105290"/>
                <a:gd name="connsiteX110" fmla="*/ 9060180 w 9060180"/>
                <a:gd name="connsiteY110" fmla="*/ 373497 h 1105290"/>
                <a:gd name="connsiteX0" fmla="*/ 0 w 9060180"/>
                <a:gd name="connsiteY0" fmla="*/ 205857 h 1105290"/>
                <a:gd name="connsiteX1" fmla="*/ 83820 w 9060180"/>
                <a:gd name="connsiteY1" fmla="*/ 228717 h 1105290"/>
                <a:gd name="connsiteX2" fmla="*/ 121920 w 9060180"/>
                <a:gd name="connsiteY2" fmla="*/ 358257 h 1105290"/>
                <a:gd name="connsiteX3" fmla="*/ 175260 w 9060180"/>
                <a:gd name="connsiteY3" fmla="*/ 426837 h 1105290"/>
                <a:gd name="connsiteX4" fmla="*/ 228600 w 9060180"/>
                <a:gd name="connsiteY4" fmla="*/ 274437 h 1105290"/>
                <a:gd name="connsiteX5" fmla="*/ 259080 w 9060180"/>
                <a:gd name="connsiteY5" fmla="*/ 144897 h 1105290"/>
                <a:gd name="connsiteX6" fmla="*/ 320040 w 9060180"/>
                <a:gd name="connsiteY6" fmla="*/ 106797 h 1105290"/>
                <a:gd name="connsiteX7" fmla="*/ 396240 w 9060180"/>
                <a:gd name="connsiteY7" fmla="*/ 190617 h 1105290"/>
                <a:gd name="connsiteX8" fmla="*/ 434340 w 9060180"/>
                <a:gd name="connsiteY8" fmla="*/ 320157 h 1105290"/>
                <a:gd name="connsiteX9" fmla="*/ 480060 w 9060180"/>
                <a:gd name="connsiteY9" fmla="*/ 403977 h 1105290"/>
                <a:gd name="connsiteX10" fmla="*/ 525780 w 9060180"/>
                <a:gd name="connsiteY10" fmla="*/ 403977 h 1105290"/>
                <a:gd name="connsiteX11" fmla="*/ 579120 w 9060180"/>
                <a:gd name="connsiteY11" fmla="*/ 350637 h 1105290"/>
                <a:gd name="connsiteX12" fmla="*/ 601980 w 9060180"/>
                <a:gd name="connsiteY12" fmla="*/ 228717 h 1105290"/>
                <a:gd name="connsiteX13" fmla="*/ 632460 w 9060180"/>
                <a:gd name="connsiteY13" fmla="*/ 114417 h 1105290"/>
                <a:gd name="connsiteX14" fmla="*/ 685800 w 9060180"/>
                <a:gd name="connsiteY14" fmla="*/ 30597 h 1105290"/>
                <a:gd name="connsiteX15" fmla="*/ 762000 w 9060180"/>
                <a:gd name="connsiteY15" fmla="*/ 30597 h 1105290"/>
                <a:gd name="connsiteX16" fmla="*/ 815340 w 9060180"/>
                <a:gd name="connsiteY16" fmla="*/ 152517 h 1105290"/>
                <a:gd name="connsiteX17" fmla="*/ 853440 w 9060180"/>
                <a:gd name="connsiteY17" fmla="*/ 266817 h 1105290"/>
                <a:gd name="connsiteX18" fmla="*/ 960120 w 9060180"/>
                <a:gd name="connsiteY18" fmla="*/ 282057 h 1105290"/>
                <a:gd name="connsiteX19" fmla="*/ 998220 w 9060180"/>
                <a:gd name="connsiteY19" fmla="*/ 160137 h 1105290"/>
                <a:gd name="connsiteX20" fmla="*/ 1021080 w 9060180"/>
                <a:gd name="connsiteY20" fmla="*/ 61077 h 1105290"/>
                <a:gd name="connsiteX21" fmla="*/ 1104900 w 9060180"/>
                <a:gd name="connsiteY21" fmla="*/ 7737 h 1105290"/>
                <a:gd name="connsiteX22" fmla="*/ 1150620 w 9060180"/>
                <a:gd name="connsiteY22" fmla="*/ 38217 h 1105290"/>
                <a:gd name="connsiteX23" fmla="*/ 1242060 w 9060180"/>
                <a:gd name="connsiteY23" fmla="*/ 117 h 1105290"/>
                <a:gd name="connsiteX24" fmla="*/ 1402080 w 9060180"/>
                <a:gd name="connsiteY24" fmla="*/ 53457 h 1105290"/>
                <a:gd name="connsiteX25" fmla="*/ 1501140 w 9060180"/>
                <a:gd name="connsiteY25" fmla="*/ 91557 h 1105290"/>
                <a:gd name="connsiteX26" fmla="*/ 1623060 w 9060180"/>
                <a:gd name="connsiteY26" fmla="*/ 91557 h 1105290"/>
                <a:gd name="connsiteX27" fmla="*/ 1752600 w 9060180"/>
                <a:gd name="connsiteY27" fmla="*/ 106797 h 1105290"/>
                <a:gd name="connsiteX28" fmla="*/ 1874520 w 9060180"/>
                <a:gd name="connsiteY28" fmla="*/ 167757 h 1105290"/>
                <a:gd name="connsiteX29" fmla="*/ 2004060 w 9060180"/>
                <a:gd name="connsiteY29" fmla="*/ 167757 h 1105290"/>
                <a:gd name="connsiteX30" fmla="*/ 2072640 w 9060180"/>
                <a:gd name="connsiteY30" fmla="*/ 221097 h 1105290"/>
                <a:gd name="connsiteX31" fmla="*/ 2133600 w 9060180"/>
                <a:gd name="connsiteY31" fmla="*/ 381117 h 1105290"/>
                <a:gd name="connsiteX32" fmla="*/ 2179320 w 9060180"/>
                <a:gd name="connsiteY32" fmla="*/ 495417 h 1105290"/>
                <a:gd name="connsiteX33" fmla="*/ 2217420 w 9060180"/>
                <a:gd name="connsiteY33" fmla="*/ 663057 h 1105290"/>
                <a:gd name="connsiteX34" fmla="*/ 2255520 w 9060180"/>
                <a:gd name="connsiteY34" fmla="*/ 792597 h 1105290"/>
                <a:gd name="connsiteX35" fmla="*/ 2316480 w 9060180"/>
                <a:gd name="connsiteY35" fmla="*/ 937377 h 1105290"/>
                <a:gd name="connsiteX36" fmla="*/ 2392680 w 9060180"/>
                <a:gd name="connsiteY36" fmla="*/ 998337 h 1105290"/>
                <a:gd name="connsiteX37" fmla="*/ 2446020 w 9060180"/>
                <a:gd name="connsiteY37" fmla="*/ 960237 h 1105290"/>
                <a:gd name="connsiteX38" fmla="*/ 2514600 w 9060180"/>
                <a:gd name="connsiteY38" fmla="*/ 1066917 h 1105290"/>
                <a:gd name="connsiteX39" fmla="*/ 2575560 w 9060180"/>
                <a:gd name="connsiteY39" fmla="*/ 1036437 h 1105290"/>
                <a:gd name="connsiteX40" fmla="*/ 2628900 w 9060180"/>
                <a:gd name="connsiteY40" fmla="*/ 937377 h 1105290"/>
                <a:gd name="connsiteX41" fmla="*/ 2697480 w 9060180"/>
                <a:gd name="connsiteY41" fmla="*/ 1021197 h 1105290"/>
                <a:gd name="connsiteX42" fmla="*/ 2735580 w 9060180"/>
                <a:gd name="connsiteY42" fmla="*/ 1082157 h 1105290"/>
                <a:gd name="connsiteX43" fmla="*/ 2750820 w 9060180"/>
                <a:gd name="connsiteY43" fmla="*/ 1044057 h 1105290"/>
                <a:gd name="connsiteX44" fmla="*/ 2910840 w 9060180"/>
                <a:gd name="connsiteY44" fmla="*/ 1028817 h 1105290"/>
                <a:gd name="connsiteX45" fmla="*/ 3108960 w 9060180"/>
                <a:gd name="connsiteY45" fmla="*/ 983097 h 1105290"/>
                <a:gd name="connsiteX46" fmla="*/ 3208020 w 9060180"/>
                <a:gd name="connsiteY46" fmla="*/ 967857 h 1105290"/>
                <a:gd name="connsiteX47" fmla="*/ 3215640 w 9060180"/>
                <a:gd name="connsiteY47" fmla="*/ 1013577 h 1105290"/>
                <a:gd name="connsiteX48" fmla="*/ 3314700 w 9060180"/>
                <a:gd name="connsiteY48" fmla="*/ 731637 h 1105290"/>
                <a:gd name="connsiteX49" fmla="*/ 3406140 w 9060180"/>
                <a:gd name="connsiteY49" fmla="*/ 1097397 h 1105290"/>
                <a:gd name="connsiteX50" fmla="*/ 3459480 w 9060180"/>
                <a:gd name="connsiteY50" fmla="*/ 967857 h 1105290"/>
                <a:gd name="connsiteX51" fmla="*/ 3482340 w 9060180"/>
                <a:gd name="connsiteY51" fmla="*/ 792597 h 1105290"/>
                <a:gd name="connsiteX52" fmla="*/ 3505200 w 9060180"/>
                <a:gd name="connsiteY52" fmla="*/ 762117 h 1105290"/>
                <a:gd name="connsiteX53" fmla="*/ 3566160 w 9060180"/>
                <a:gd name="connsiteY53" fmla="*/ 884037 h 1105290"/>
                <a:gd name="connsiteX54" fmla="*/ 3573780 w 9060180"/>
                <a:gd name="connsiteY54" fmla="*/ 990717 h 1105290"/>
                <a:gd name="connsiteX55" fmla="*/ 3619500 w 9060180"/>
                <a:gd name="connsiteY55" fmla="*/ 1082157 h 1105290"/>
                <a:gd name="connsiteX56" fmla="*/ 3657600 w 9060180"/>
                <a:gd name="connsiteY56" fmla="*/ 952617 h 1105290"/>
                <a:gd name="connsiteX57" fmla="*/ 3672840 w 9060180"/>
                <a:gd name="connsiteY57" fmla="*/ 830697 h 1105290"/>
                <a:gd name="connsiteX58" fmla="*/ 3695700 w 9060180"/>
                <a:gd name="connsiteY58" fmla="*/ 746877 h 1105290"/>
                <a:gd name="connsiteX59" fmla="*/ 3764280 w 9060180"/>
                <a:gd name="connsiteY59" fmla="*/ 861177 h 1105290"/>
                <a:gd name="connsiteX60" fmla="*/ 3794760 w 9060180"/>
                <a:gd name="connsiteY60" fmla="*/ 975477 h 1105290"/>
                <a:gd name="connsiteX61" fmla="*/ 3817620 w 9060180"/>
                <a:gd name="connsiteY61" fmla="*/ 1005957 h 1105290"/>
                <a:gd name="connsiteX62" fmla="*/ 3848100 w 9060180"/>
                <a:gd name="connsiteY62" fmla="*/ 884037 h 1105290"/>
                <a:gd name="connsiteX63" fmla="*/ 3863340 w 9060180"/>
                <a:gd name="connsiteY63" fmla="*/ 754497 h 1105290"/>
                <a:gd name="connsiteX64" fmla="*/ 3893820 w 9060180"/>
                <a:gd name="connsiteY64" fmla="*/ 670677 h 1105290"/>
                <a:gd name="connsiteX65" fmla="*/ 3954780 w 9060180"/>
                <a:gd name="connsiteY65" fmla="*/ 754497 h 1105290"/>
                <a:gd name="connsiteX66" fmla="*/ 3962400 w 9060180"/>
                <a:gd name="connsiteY66" fmla="*/ 853557 h 1105290"/>
                <a:gd name="connsiteX67" fmla="*/ 3977640 w 9060180"/>
                <a:gd name="connsiteY67" fmla="*/ 922137 h 1105290"/>
                <a:gd name="connsiteX68" fmla="*/ 4008120 w 9060180"/>
                <a:gd name="connsiteY68" fmla="*/ 990717 h 1105290"/>
                <a:gd name="connsiteX69" fmla="*/ 4061460 w 9060180"/>
                <a:gd name="connsiteY69" fmla="*/ 845937 h 1105290"/>
                <a:gd name="connsiteX70" fmla="*/ 4061460 w 9060180"/>
                <a:gd name="connsiteY70" fmla="*/ 731637 h 1105290"/>
                <a:gd name="connsiteX71" fmla="*/ 4099560 w 9060180"/>
                <a:gd name="connsiteY71" fmla="*/ 647817 h 1105290"/>
                <a:gd name="connsiteX72" fmla="*/ 4168140 w 9060180"/>
                <a:gd name="connsiteY72" fmla="*/ 884037 h 1105290"/>
                <a:gd name="connsiteX73" fmla="*/ 4168140 w 9060180"/>
                <a:gd name="connsiteY73" fmla="*/ 884037 h 1105290"/>
                <a:gd name="connsiteX74" fmla="*/ 4206240 w 9060180"/>
                <a:gd name="connsiteY74" fmla="*/ 960237 h 1105290"/>
                <a:gd name="connsiteX75" fmla="*/ 4251960 w 9060180"/>
                <a:gd name="connsiteY75" fmla="*/ 815457 h 1105290"/>
                <a:gd name="connsiteX76" fmla="*/ 4259580 w 9060180"/>
                <a:gd name="connsiteY76" fmla="*/ 670677 h 1105290"/>
                <a:gd name="connsiteX77" fmla="*/ 4297680 w 9060180"/>
                <a:gd name="connsiteY77" fmla="*/ 655437 h 1105290"/>
                <a:gd name="connsiteX78" fmla="*/ 4358640 w 9060180"/>
                <a:gd name="connsiteY78" fmla="*/ 838317 h 1105290"/>
                <a:gd name="connsiteX79" fmla="*/ 4396740 w 9060180"/>
                <a:gd name="connsiteY79" fmla="*/ 944997 h 1105290"/>
                <a:gd name="connsiteX80" fmla="*/ 4488180 w 9060180"/>
                <a:gd name="connsiteY80" fmla="*/ 594477 h 1105290"/>
                <a:gd name="connsiteX81" fmla="*/ 4602480 w 9060180"/>
                <a:gd name="connsiteY81" fmla="*/ 884037 h 1105290"/>
                <a:gd name="connsiteX82" fmla="*/ 4716780 w 9060180"/>
                <a:gd name="connsiteY82" fmla="*/ 525897 h 1105290"/>
                <a:gd name="connsiteX83" fmla="*/ 4861560 w 9060180"/>
                <a:gd name="connsiteY83" fmla="*/ 830697 h 1105290"/>
                <a:gd name="connsiteX84" fmla="*/ 5029200 w 9060180"/>
                <a:gd name="connsiteY84" fmla="*/ 464937 h 1105290"/>
                <a:gd name="connsiteX85" fmla="*/ 5227320 w 9060180"/>
                <a:gd name="connsiteY85" fmla="*/ 769737 h 1105290"/>
                <a:gd name="connsiteX86" fmla="*/ 5425440 w 9060180"/>
                <a:gd name="connsiteY86" fmla="*/ 358257 h 1105290"/>
                <a:gd name="connsiteX87" fmla="*/ 5623560 w 9060180"/>
                <a:gd name="connsiteY87" fmla="*/ 670677 h 1105290"/>
                <a:gd name="connsiteX88" fmla="*/ 5829300 w 9060180"/>
                <a:gd name="connsiteY88" fmla="*/ 297297 h 1105290"/>
                <a:gd name="connsiteX89" fmla="*/ 6019800 w 9060180"/>
                <a:gd name="connsiteY89" fmla="*/ 579237 h 1105290"/>
                <a:gd name="connsiteX90" fmla="*/ 6217920 w 9060180"/>
                <a:gd name="connsiteY90" fmla="*/ 236337 h 1105290"/>
                <a:gd name="connsiteX91" fmla="*/ 6416040 w 9060180"/>
                <a:gd name="connsiteY91" fmla="*/ 487797 h 1105290"/>
                <a:gd name="connsiteX92" fmla="*/ 6560820 w 9060180"/>
                <a:gd name="connsiteY92" fmla="*/ 221097 h 1105290"/>
                <a:gd name="connsiteX93" fmla="*/ 6675120 w 9060180"/>
                <a:gd name="connsiteY93" fmla="*/ 381117 h 1105290"/>
                <a:gd name="connsiteX94" fmla="*/ 6728460 w 9060180"/>
                <a:gd name="connsiteY94" fmla="*/ 381117 h 1105290"/>
                <a:gd name="connsiteX95" fmla="*/ 6957060 w 9060180"/>
                <a:gd name="connsiteY95" fmla="*/ 434457 h 1105290"/>
                <a:gd name="connsiteX96" fmla="*/ 7277100 w 9060180"/>
                <a:gd name="connsiteY96" fmla="*/ 464937 h 1105290"/>
                <a:gd name="connsiteX97" fmla="*/ 7612380 w 9060180"/>
                <a:gd name="connsiteY97" fmla="*/ 426837 h 1105290"/>
                <a:gd name="connsiteX98" fmla="*/ 7787640 w 9060180"/>
                <a:gd name="connsiteY98" fmla="*/ 304917 h 1105290"/>
                <a:gd name="connsiteX99" fmla="*/ 7909560 w 9060180"/>
                <a:gd name="connsiteY99" fmla="*/ 274437 h 1105290"/>
                <a:gd name="connsiteX100" fmla="*/ 7932420 w 9060180"/>
                <a:gd name="connsiteY100" fmla="*/ 381117 h 1105290"/>
                <a:gd name="connsiteX101" fmla="*/ 8008620 w 9060180"/>
                <a:gd name="connsiteY101" fmla="*/ 152517 h 1105290"/>
                <a:gd name="connsiteX102" fmla="*/ 8107680 w 9060180"/>
                <a:gd name="connsiteY102" fmla="*/ 419217 h 1105290"/>
                <a:gd name="connsiteX103" fmla="*/ 8199120 w 9060180"/>
                <a:gd name="connsiteY103" fmla="*/ 198237 h 1105290"/>
                <a:gd name="connsiteX104" fmla="*/ 8260080 w 9060180"/>
                <a:gd name="connsiteY104" fmla="*/ 297297 h 1105290"/>
                <a:gd name="connsiteX105" fmla="*/ 8389620 w 9060180"/>
                <a:gd name="connsiteY105" fmla="*/ 297297 h 1105290"/>
                <a:gd name="connsiteX106" fmla="*/ 8580120 w 9060180"/>
                <a:gd name="connsiteY106" fmla="*/ 365877 h 1105290"/>
                <a:gd name="connsiteX107" fmla="*/ 8747760 w 9060180"/>
                <a:gd name="connsiteY107" fmla="*/ 388737 h 1105290"/>
                <a:gd name="connsiteX108" fmla="*/ 8938260 w 9060180"/>
                <a:gd name="connsiteY108" fmla="*/ 335397 h 1105290"/>
                <a:gd name="connsiteX109" fmla="*/ 9060180 w 9060180"/>
                <a:gd name="connsiteY109" fmla="*/ 373497 h 1105290"/>
                <a:gd name="connsiteX0" fmla="*/ 0 w 9060180"/>
                <a:gd name="connsiteY0" fmla="*/ 205857 h 1097687"/>
                <a:gd name="connsiteX1" fmla="*/ 83820 w 9060180"/>
                <a:gd name="connsiteY1" fmla="*/ 228717 h 1097687"/>
                <a:gd name="connsiteX2" fmla="*/ 121920 w 9060180"/>
                <a:gd name="connsiteY2" fmla="*/ 358257 h 1097687"/>
                <a:gd name="connsiteX3" fmla="*/ 175260 w 9060180"/>
                <a:gd name="connsiteY3" fmla="*/ 426837 h 1097687"/>
                <a:gd name="connsiteX4" fmla="*/ 228600 w 9060180"/>
                <a:gd name="connsiteY4" fmla="*/ 274437 h 1097687"/>
                <a:gd name="connsiteX5" fmla="*/ 259080 w 9060180"/>
                <a:gd name="connsiteY5" fmla="*/ 144897 h 1097687"/>
                <a:gd name="connsiteX6" fmla="*/ 320040 w 9060180"/>
                <a:gd name="connsiteY6" fmla="*/ 106797 h 1097687"/>
                <a:gd name="connsiteX7" fmla="*/ 396240 w 9060180"/>
                <a:gd name="connsiteY7" fmla="*/ 190617 h 1097687"/>
                <a:gd name="connsiteX8" fmla="*/ 434340 w 9060180"/>
                <a:gd name="connsiteY8" fmla="*/ 320157 h 1097687"/>
                <a:gd name="connsiteX9" fmla="*/ 480060 w 9060180"/>
                <a:gd name="connsiteY9" fmla="*/ 403977 h 1097687"/>
                <a:gd name="connsiteX10" fmla="*/ 525780 w 9060180"/>
                <a:gd name="connsiteY10" fmla="*/ 403977 h 1097687"/>
                <a:gd name="connsiteX11" fmla="*/ 579120 w 9060180"/>
                <a:gd name="connsiteY11" fmla="*/ 350637 h 1097687"/>
                <a:gd name="connsiteX12" fmla="*/ 601980 w 9060180"/>
                <a:gd name="connsiteY12" fmla="*/ 228717 h 1097687"/>
                <a:gd name="connsiteX13" fmla="*/ 632460 w 9060180"/>
                <a:gd name="connsiteY13" fmla="*/ 114417 h 1097687"/>
                <a:gd name="connsiteX14" fmla="*/ 685800 w 9060180"/>
                <a:gd name="connsiteY14" fmla="*/ 30597 h 1097687"/>
                <a:gd name="connsiteX15" fmla="*/ 762000 w 9060180"/>
                <a:gd name="connsiteY15" fmla="*/ 30597 h 1097687"/>
                <a:gd name="connsiteX16" fmla="*/ 815340 w 9060180"/>
                <a:gd name="connsiteY16" fmla="*/ 152517 h 1097687"/>
                <a:gd name="connsiteX17" fmla="*/ 853440 w 9060180"/>
                <a:gd name="connsiteY17" fmla="*/ 266817 h 1097687"/>
                <a:gd name="connsiteX18" fmla="*/ 960120 w 9060180"/>
                <a:gd name="connsiteY18" fmla="*/ 282057 h 1097687"/>
                <a:gd name="connsiteX19" fmla="*/ 998220 w 9060180"/>
                <a:gd name="connsiteY19" fmla="*/ 160137 h 1097687"/>
                <a:gd name="connsiteX20" fmla="*/ 1021080 w 9060180"/>
                <a:gd name="connsiteY20" fmla="*/ 61077 h 1097687"/>
                <a:gd name="connsiteX21" fmla="*/ 1104900 w 9060180"/>
                <a:gd name="connsiteY21" fmla="*/ 7737 h 1097687"/>
                <a:gd name="connsiteX22" fmla="*/ 1150620 w 9060180"/>
                <a:gd name="connsiteY22" fmla="*/ 38217 h 1097687"/>
                <a:gd name="connsiteX23" fmla="*/ 1242060 w 9060180"/>
                <a:gd name="connsiteY23" fmla="*/ 117 h 1097687"/>
                <a:gd name="connsiteX24" fmla="*/ 1402080 w 9060180"/>
                <a:gd name="connsiteY24" fmla="*/ 53457 h 1097687"/>
                <a:gd name="connsiteX25" fmla="*/ 1501140 w 9060180"/>
                <a:gd name="connsiteY25" fmla="*/ 91557 h 1097687"/>
                <a:gd name="connsiteX26" fmla="*/ 1623060 w 9060180"/>
                <a:gd name="connsiteY26" fmla="*/ 91557 h 1097687"/>
                <a:gd name="connsiteX27" fmla="*/ 1752600 w 9060180"/>
                <a:gd name="connsiteY27" fmla="*/ 106797 h 1097687"/>
                <a:gd name="connsiteX28" fmla="*/ 1874520 w 9060180"/>
                <a:gd name="connsiteY28" fmla="*/ 167757 h 1097687"/>
                <a:gd name="connsiteX29" fmla="*/ 2004060 w 9060180"/>
                <a:gd name="connsiteY29" fmla="*/ 167757 h 1097687"/>
                <a:gd name="connsiteX30" fmla="*/ 2072640 w 9060180"/>
                <a:gd name="connsiteY30" fmla="*/ 221097 h 1097687"/>
                <a:gd name="connsiteX31" fmla="*/ 2133600 w 9060180"/>
                <a:gd name="connsiteY31" fmla="*/ 381117 h 1097687"/>
                <a:gd name="connsiteX32" fmla="*/ 2179320 w 9060180"/>
                <a:gd name="connsiteY32" fmla="*/ 495417 h 1097687"/>
                <a:gd name="connsiteX33" fmla="*/ 2217420 w 9060180"/>
                <a:gd name="connsiteY33" fmla="*/ 663057 h 1097687"/>
                <a:gd name="connsiteX34" fmla="*/ 2255520 w 9060180"/>
                <a:gd name="connsiteY34" fmla="*/ 792597 h 1097687"/>
                <a:gd name="connsiteX35" fmla="*/ 2316480 w 9060180"/>
                <a:gd name="connsiteY35" fmla="*/ 937377 h 1097687"/>
                <a:gd name="connsiteX36" fmla="*/ 2392680 w 9060180"/>
                <a:gd name="connsiteY36" fmla="*/ 998337 h 1097687"/>
                <a:gd name="connsiteX37" fmla="*/ 2446020 w 9060180"/>
                <a:gd name="connsiteY37" fmla="*/ 960237 h 1097687"/>
                <a:gd name="connsiteX38" fmla="*/ 2514600 w 9060180"/>
                <a:gd name="connsiteY38" fmla="*/ 1066917 h 1097687"/>
                <a:gd name="connsiteX39" fmla="*/ 2575560 w 9060180"/>
                <a:gd name="connsiteY39" fmla="*/ 1036437 h 1097687"/>
                <a:gd name="connsiteX40" fmla="*/ 2628900 w 9060180"/>
                <a:gd name="connsiteY40" fmla="*/ 937377 h 1097687"/>
                <a:gd name="connsiteX41" fmla="*/ 2697480 w 9060180"/>
                <a:gd name="connsiteY41" fmla="*/ 1021197 h 1097687"/>
                <a:gd name="connsiteX42" fmla="*/ 2735580 w 9060180"/>
                <a:gd name="connsiteY42" fmla="*/ 1082157 h 1097687"/>
                <a:gd name="connsiteX43" fmla="*/ 2750820 w 9060180"/>
                <a:gd name="connsiteY43" fmla="*/ 1044057 h 1097687"/>
                <a:gd name="connsiteX44" fmla="*/ 2910840 w 9060180"/>
                <a:gd name="connsiteY44" fmla="*/ 1028817 h 1097687"/>
                <a:gd name="connsiteX45" fmla="*/ 3108960 w 9060180"/>
                <a:gd name="connsiteY45" fmla="*/ 983097 h 1097687"/>
                <a:gd name="connsiteX46" fmla="*/ 3208020 w 9060180"/>
                <a:gd name="connsiteY46" fmla="*/ 967857 h 1097687"/>
                <a:gd name="connsiteX47" fmla="*/ 3215640 w 9060180"/>
                <a:gd name="connsiteY47" fmla="*/ 1013577 h 1097687"/>
                <a:gd name="connsiteX48" fmla="*/ 3314700 w 9060180"/>
                <a:gd name="connsiteY48" fmla="*/ 731637 h 1097687"/>
                <a:gd name="connsiteX49" fmla="*/ 3406140 w 9060180"/>
                <a:gd name="connsiteY49" fmla="*/ 1097397 h 1097687"/>
                <a:gd name="connsiteX50" fmla="*/ 3482340 w 9060180"/>
                <a:gd name="connsiteY50" fmla="*/ 792597 h 1097687"/>
                <a:gd name="connsiteX51" fmla="*/ 3505200 w 9060180"/>
                <a:gd name="connsiteY51" fmla="*/ 762117 h 1097687"/>
                <a:gd name="connsiteX52" fmla="*/ 3566160 w 9060180"/>
                <a:gd name="connsiteY52" fmla="*/ 884037 h 1097687"/>
                <a:gd name="connsiteX53" fmla="*/ 3573780 w 9060180"/>
                <a:gd name="connsiteY53" fmla="*/ 990717 h 1097687"/>
                <a:gd name="connsiteX54" fmla="*/ 3619500 w 9060180"/>
                <a:gd name="connsiteY54" fmla="*/ 1082157 h 1097687"/>
                <a:gd name="connsiteX55" fmla="*/ 3657600 w 9060180"/>
                <a:gd name="connsiteY55" fmla="*/ 952617 h 1097687"/>
                <a:gd name="connsiteX56" fmla="*/ 3672840 w 9060180"/>
                <a:gd name="connsiteY56" fmla="*/ 830697 h 1097687"/>
                <a:gd name="connsiteX57" fmla="*/ 3695700 w 9060180"/>
                <a:gd name="connsiteY57" fmla="*/ 746877 h 1097687"/>
                <a:gd name="connsiteX58" fmla="*/ 3764280 w 9060180"/>
                <a:gd name="connsiteY58" fmla="*/ 861177 h 1097687"/>
                <a:gd name="connsiteX59" fmla="*/ 3794760 w 9060180"/>
                <a:gd name="connsiteY59" fmla="*/ 975477 h 1097687"/>
                <a:gd name="connsiteX60" fmla="*/ 3817620 w 9060180"/>
                <a:gd name="connsiteY60" fmla="*/ 1005957 h 1097687"/>
                <a:gd name="connsiteX61" fmla="*/ 3848100 w 9060180"/>
                <a:gd name="connsiteY61" fmla="*/ 884037 h 1097687"/>
                <a:gd name="connsiteX62" fmla="*/ 3863340 w 9060180"/>
                <a:gd name="connsiteY62" fmla="*/ 754497 h 1097687"/>
                <a:gd name="connsiteX63" fmla="*/ 3893820 w 9060180"/>
                <a:gd name="connsiteY63" fmla="*/ 670677 h 1097687"/>
                <a:gd name="connsiteX64" fmla="*/ 3954780 w 9060180"/>
                <a:gd name="connsiteY64" fmla="*/ 754497 h 1097687"/>
                <a:gd name="connsiteX65" fmla="*/ 3962400 w 9060180"/>
                <a:gd name="connsiteY65" fmla="*/ 853557 h 1097687"/>
                <a:gd name="connsiteX66" fmla="*/ 3977640 w 9060180"/>
                <a:gd name="connsiteY66" fmla="*/ 922137 h 1097687"/>
                <a:gd name="connsiteX67" fmla="*/ 4008120 w 9060180"/>
                <a:gd name="connsiteY67" fmla="*/ 990717 h 1097687"/>
                <a:gd name="connsiteX68" fmla="*/ 4061460 w 9060180"/>
                <a:gd name="connsiteY68" fmla="*/ 845937 h 1097687"/>
                <a:gd name="connsiteX69" fmla="*/ 4061460 w 9060180"/>
                <a:gd name="connsiteY69" fmla="*/ 731637 h 1097687"/>
                <a:gd name="connsiteX70" fmla="*/ 4099560 w 9060180"/>
                <a:gd name="connsiteY70" fmla="*/ 647817 h 1097687"/>
                <a:gd name="connsiteX71" fmla="*/ 4168140 w 9060180"/>
                <a:gd name="connsiteY71" fmla="*/ 884037 h 1097687"/>
                <a:gd name="connsiteX72" fmla="*/ 4168140 w 9060180"/>
                <a:gd name="connsiteY72" fmla="*/ 884037 h 1097687"/>
                <a:gd name="connsiteX73" fmla="*/ 4206240 w 9060180"/>
                <a:gd name="connsiteY73" fmla="*/ 960237 h 1097687"/>
                <a:gd name="connsiteX74" fmla="*/ 4251960 w 9060180"/>
                <a:gd name="connsiteY74" fmla="*/ 815457 h 1097687"/>
                <a:gd name="connsiteX75" fmla="*/ 4259580 w 9060180"/>
                <a:gd name="connsiteY75" fmla="*/ 670677 h 1097687"/>
                <a:gd name="connsiteX76" fmla="*/ 4297680 w 9060180"/>
                <a:gd name="connsiteY76" fmla="*/ 655437 h 1097687"/>
                <a:gd name="connsiteX77" fmla="*/ 4358640 w 9060180"/>
                <a:gd name="connsiteY77" fmla="*/ 838317 h 1097687"/>
                <a:gd name="connsiteX78" fmla="*/ 4396740 w 9060180"/>
                <a:gd name="connsiteY78" fmla="*/ 944997 h 1097687"/>
                <a:gd name="connsiteX79" fmla="*/ 4488180 w 9060180"/>
                <a:gd name="connsiteY79" fmla="*/ 594477 h 1097687"/>
                <a:gd name="connsiteX80" fmla="*/ 4602480 w 9060180"/>
                <a:gd name="connsiteY80" fmla="*/ 884037 h 1097687"/>
                <a:gd name="connsiteX81" fmla="*/ 4716780 w 9060180"/>
                <a:gd name="connsiteY81" fmla="*/ 525897 h 1097687"/>
                <a:gd name="connsiteX82" fmla="*/ 4861560 w 9060180"/>
                <a:gd name="connsiteY82" fmla="*/ 830697 h 1097687"/>
                <a:gd name="connsiteX83" fmla="*/ 5029200 w 9060180"/>
                <a:gd name="connsiteY83" fmla="*/ 464937 h 1097687"/>
                <a:gd name="connsiteX84" fmla="*/ 5227320 w 9060180"/>
                <a:gd name="connsiteY84" fmla="*/ 769737 h 1097687"/>
                <a:gd name="connsiteX85" fmla="*/ 5425440 w 9060180"/>
                <a:gd name="connsiteY85" fmla="*/ 358257 h 1097687"/>
                <a:gd name="connsiteX86" fmla="*/ 5623560 w 9060180"/>
                <a:gd name="connsiteY86" fmla="*/ 670677 h 1097687"/>
                <a:gd name="connsiteX87" fmla="*/ 5829300 w 9060180"/>
                <a:gd name="connsiteY87" fmla="*/ 297297 h 1097687"/>
                <a:gd name="connsiteX88" fmla="*/ 6019800 w 9060180"/>
                <a:gd name="connsiteY88" fmla="*/ 579237 h 1097687"/>
                <a:gd name="connsiteX89" fmla="*/ 6217920 w 9060180"/>
                <a:gd name="connsiteY89" fmla="*/ 236337 h 1097687"/>
                <a:gd name="connsiteX90" fmla="*/ 6416040 w 9060180"/>
                <a:gd name="connsiteY90" fmla="*/ 487797 h 1097687"/>
                <a:gd name="connsiteX91" fmla="*/ 6560820 w 9060180"/>
                <a:gd name="connsiteY91" fmla="*/ 221097 h 1097687"/>
                <a:gd name="connsiteX92" fmla="*/ 6675120 w 9060180"/>
                <a:gd name="connsiteY92" fmla="*/ 381117 h 1097687"/>
                <a:gd name="connsiteX93" fmla="*/ 6728460 w 9060180"/>
                <a:gd name="connsiteY93" fmla="*/ 381117 h 1097687"/>
                <a:gd name="connsiteX94" fmla="*/ 6957060 w 9060180"/>
                <a:gd name="connsiteY94" fmla="*/ 434457 h 1097687"/>
                <a:gd name="connsiteX95" fmla="*/ 7277100 w 9060180"/>
                <a:gd name="connsiteY95" fmla="*/ 464937 h 1097687"/>
                <a:gd name="connsiteX96" fmla="*/ 7612380 w 9060180"/>
                <a:gd name="connsiteY96" fmla="*/ 426837 h 1097687"/>
                <a:gd name="connsiteX97" fmla="*/ 7787640 w 9060180"/>
                <a:gd name="connsiteY97" fmla="*/ 304917 h 1097687"/>
                <a:gd name="connsiteX98" fmla="*/ 7909560 w 9060180"/>
                <a:gd name="connsiteY98" fmla="*/ 274437 h 1097687"/>
                <a:gd name="connsiteX99" fmla="*/ 7932420 w 9060180"/>
                <a:gd name="connsiteY99" fmla="*/ 381117 h 1097687"/>
                <a:gd name="connsiteX100" fmla="*/ 8008620 w 9060180"/>
                <a:gd name="connsiteY100" fmla="*/ 152517 h 1097687"/>
                <a:gd name="connsiteX101" fmla="*/ 8107680 w 9060180"/>
                <a:gd name="connsiteY101" fmla="*/ 419217 h 1097687"/>
                <a:gd name="connsiteX102" fmla="*/ 8199120 w 9060180"/>
                <a:gd name="connsiteY102" fmla="*/ 198237 h 1097687"/>
                <a:gd name="connsiteX103" fmla="*/ 8260080 w 9060180"/>
                <a:gd name="connsiteY103" fmla="*/ 297297 h 1097687"/>
                <a:gd name="connsiteX104" fmla="*/ 8389620 w 9060180"/>
                <a:gd name="connsiteY104" fmla="*/ 297297 h 1097687"/>
                <a:gd name="connsiteX105" fmla="*/ 8580120 w 9060180"/>
                <a:gd name="connsiteY105" fmla="*/ 365877 h 1097687"/>
                <a:gd name="connsiteX106" fmla="*/ 8747760 w 9060180"/>
                <a:gd name="connsiteY106" fmla="*/ 388737 h 1097687"/>
                <a:gd name="connsiteX107" fmla="*/ 8938260 w 9060180"/>
                <a:gd name="connsiteY107" fmla="*/ 335397 h 1097687"/>
                <a:gd name="connsiteX108" fmla="*/ 9060180 w 9060180"/>
                <a:gd name="connsiteY108" fmla="*/ 373497 h 1097687"/>
                <a:gd name="connsiteX0" fmla="*/ 0 w 9060180"/>
                <a:gd name="connsiteY0" fmla="*/ 205857 h 1097459"/>
                <a:gd name="connsiteX1" fmla="*/ 83820 w 9060180"/>
                <a:gd name="connsiteY1" fmla="*/ 228717 h 1097459"/>
                <a:gd name="connsiteX2" fmla="*/ 121920 w 9060180"/>
                <a:gd name="connsiteY2" fmla="*/ 358257 h 1097459"/>
                <a:gd name="connsiteX3" fmla="*/ 175260 w 9060180"/>
                <a:gd name="connsiteY3" fmla="*/ 426837 h 1097459"/>
                <a:gd name="connsiteX4" fmla="*/ 228600 w 9060180"/>
                <a:gd name="connsiteY4" fmla="*/ 274437 h 1097459"/>
                <a:gd name="connsiteX5" fmla="*/ 259080 w 9060180"/>
                <a:gd name="connsiteY5" fmla="*/ 144897 h 1097459"/>
                <a:gd name="connsiteX6" fmla="*/ 320040 w 9060180"/>
                <a:gd name="connsiteY6" fmla="*/ 106797 h 1097459"/>
                <a:gd name="connsiteX7" fmla="*/ 396240 w 9060180"/>
                <a:gd name="connsiteY7" fmla="*/ 190617 h 1097459"/>
                <a:gd name="connsiteX8" fmla="*/ 434340 w 9060180"/>
                <a:gd name="connsiteY8" fmla="*/ 320157 h 1097459"/>
                <a:gd name="connsiteX9" fmla="*/ 480060 w 9060180"/>
                <a:gd name="connsiteY9" fmla="*/ 403977 h 1097459"/>
                <a:gd name="connsiteX10" fmla="*/ 525780 w 9060180"/>
                <a:gd name="connsiteY10" fmla="*/ 403977 h 1097459"/>
                <a:gd name="connsiteX11" fmla="*/ 579120 w 9060180"/>
                <a:gd name="connsiteY11" fmla="*/ 350637 h 1097459"/>
                <a:gd name="connsiteX12" fmla="*/ 601980 w 9060180"/>
                <a:gd name="connsiteY12" fmla="*/ 228717 h 1097459"/>
                <a:gd name="connsiteX13" fmla="*/ 632460 w 9060180"/>
                <a:gd name="connsiteY13" fmla="*/ 114417 h 1097459"/>
                <a:gd name="connsiteX14" fmla="*/ 685800 w 9060180"/>
                <a:gd name="connsiteY14" fmla="*/ 30597 h 1097459"/>
                <a:gd name="connsiteX15" fmla="*/ 762000 w 9060180"/>
                <a:gd name="connsiteY15" fmla="*/ 30597 h 1097459"/>
                <a:gd name="connsiteX16" fmla="*/ 815340 w 9060180"/>
                <a:gd name="connsiteY16" fmla="*/ 152517 h 1097459"/>
                <a:gd name="connsiteX17" fmla="*/ 853440 w 9060180"/>
                <a:gd name="connsiteY17" fmla="*/ 266817 h 1097459"/>
                <a:gd name="connsiteX18" fmla="*/ 960120 w 9060180"/>
                <a:gd name="connsiteY18" fmla="*/ 282057 h 1097459"/>
                <a:gd name="connsiteX19" fmla="*/ 998220 w 9060180"/>
                <a:gd name="connsiteY19" fmla="*/ 160137 h 1097459"/>
                <a:gd name="connsiteX20" fmla="*/ 1021080 w 9060180"/>
                <a:gd name="connsiteY20" fmla="*/ 61077 h 1097459"/>
                <a:gd name="connsiteX21" fmla="*/ 1104900 w 9060180"/>
                <a:gd name="connsiteY21" fmla="*/ 7737 h 1097459"/>
                <a:gd name="connsiteX22" fmla="*/ 1150620 w 9060180"/>
                <a:gd name="connsiteY22" fmla="*/ 38217 h 1097459"/>
                <a:gd name="connsiteX23" fmla="*/ 1242060 w 9060180"/>
                <a:gd name="connsiteY23" fmla="*/ 117 h 1097459"/>
                <a:gd name="connsiteX24" fmla="*/ 1402080 w 9060180"/>
                <a:gd name="connsiteY24" fmla="*/ 53457 h 1097459"/>
                <a:gd name="connsiteX25" fmla="*/ 1501140 w 9060180"/>
                <a:gd name="connsiteY25" fmla="*/ 91557 h 1097459"/>
                <a:gd name="connsiteX26" fmla="*/ 1623060 w 9060180"/>
                <a:gd name="connsiteY26" fmla="*/ 91557 h 1097459"/>
                <a:gd name="connsiteX27" fmla="*/ 1752600 w 9060180"/>
                <a:gd name="connsiteY27" fmla="*/ 106797 h 1097459"/>
                <a:gd name="connsiteX28" fmla="*/ 1874520 w 9060180"/>
                <a:gd name="connsiteY28" fmla="*/ 167757 h 1097459"/>
                <a:gd name="connsiteX29" fmla="*/ 2004060 w 9060180"/>
                <a:gd name="connsiteY29" fmla="*/ 167757 h 1097459"/>
                <a:gd name="connsiteX30" fmla="*/ 2072640 w 9060180"/>
                <a:gd name="connsiteY30" fmla="*/ 221097 h 1097459"/>
                <a:gd name="connsiteX31" fmla="*/ 2133600 w 9060180"/>
                <a:gd name="connsiteY31" fmla="*/ 381117 h 1097459"/>
                <a:gd name="connsiteX32" fmla="*/ 2179320 w 9060180"/>
                <a:gd name="connsiteY32" fmla="*/ 495417 h 1097459"/>
                <a:gd name="connsiteX33" fmla="*/ 2217420 w 9060180"/>
                <a:gd name="connsiteY33" fmla="*/ 663057 h 1097459"/>
                <a:gd name="connsiteX34" fmla="*/ 2255520 w 9060180"/>
                <a:gd name="connsiteY34" fmla="*/ 792597 h 1097459"/>
                <a:gd name="connsiteX35" fmla="*/ 2316480 w 9060180"/>
                <a:gd name="connsiteY35" fmla="*/ 937377 h 1097459"/>
                <a:gd name="connsiteX36" fmla="*/ 2392680 w 9060180"/>
                <a:gd name="connsiteY36" fmla="*/ 998337 h 1097459"/>
                <a:gd name="connsiteX37" fmla="*/ 2446020 w 9060180"/>
                <a:gd name="connsiteY37" fmla="*/ 960237 h 1097459"/>
                <a:gd name="connsiteX38" fmla="*/ 2514600 w 9060180"/>
                <a:gd name="connsiteY38" fmla="*/ 1066917 h 1097459"/>
                <a:gd name="connsiteX39" fmla="*/ 2575560 w 9060180"/>
                <a:gd name="connsiteY39" fmla="*/ 1036437 h 1097459"/>
                <a:gd name="connsiteX40" fmla="*/ 2628900 w 9060180"/>
                <a:gd name="connsiteY40" fmla="*/ 937377 h 1097459"/>
                <a:gd name="connsiteX41" fmla="*/ 2697480 w 9060180"/>
                <a:gd name="connsiteY41" fmla="*/ 1021197 h 1097459"/>
                <a:gd name="connsiteX42" fmla="*/ 2735580 w 9060180"/>
                <a:gd name="connsiteY42" fmla="*/ 1082157 h 1097459"/>
                <a:gd name="connsiteX43" fmla="*/ 2750820 w 9060180"/>
                <a:gd name="connsiteY43" fmla="*/ 1044057 h 1097459"/>
                <a:gd name="connsiteX44" fmla="*/ 2910840 w 9060180"/>
                <a:gd name="connsiteY44" fmla="*/ 1028817 h 1097459"/>
                <a:gd name="connsiteX45" fmla="*/ 3108960 w 9060180"/>
                <a:gd name="connsiteY45" fmla="*/ 983097 h 1097459"/>
                <a:gd name="connsiteX46" fmla="*/ 3208020 w 9060180"/>
                <a:gd name="connsiteY46" fmla="*/ 967857 h 1097459"/>
                <a:gd name="connsiteX47" fmla="*/ 3215640 w 9060180"/>
                <a:gd name="connsiteY47" fmla="*/ 1013577 h 1097459"/>
                <a:gd name="connsiteX48" fmla="*/ 3314700 w 9060180"/>
                <a:gd name="connsiteY48" fmla="*/ 731637 h 1097459"/>
                <a:gd name="connsiteX49" fmla="*/ 3406140 w 9060180"/>
                <a:gd name="connsiteY49" fmla="*/ 1097397 h 1097459"/>
                <a:gd name="connsiteX50" fmla="*/ 3505200 w 9060180"/>
                <a:gd name="connsiteY50" fmla="*/ 762117 h 1097459"/>
                <a:gd name="connsiteX51" fmla="*/ 3566160 w 9060180"/>
                <a:gd name="connsiteY51" fmla="*/ 884037 h 1097459"/>
                <a:gd name="connsiteX52" fmla="*/ 3573780 w 9060180"/>
                <a:gd name="connsiteY52" fmla="*/ 990717 h 1097459"/>
                <a:gd name="connsiteX53" fmla="*/ 3619500 w 9060180"/>
                <a:gd name="connsiteY53" fmla="*/ 1082157 h 1097459"/>
                <a:gd name="connsiteX54" fmla="*/ 3657600 w 9060180"/>
                <a:gd name="connsiteY54" fmla="*/ 952617 h 1097459"/>
                <a:gd name="connsiteX55" fmla="*/ 3672840 w 9060180"/>
                <a:gd name="connsiteY55" fmla="*/ 830697 h 1097459"/>
                <a:gd name="connsiteX56" fmla="*/ 3695700 w 9060180"/>
                <a:gd name="connsiteY56" fmla="*/ 746877 h 1097459"/>
                <a:gd name="connsiteX57" fmla="*/ 3764280 w 9060180"/>
                <a:gd name="connsiteY57" fmla="*/ 861177 h 1097459"/>
                <a:gd name="connsiteX58" fmla="*/ 3794760 w 9060180"/>
                <a:gd name="connsiteY58" fmla="*/ 975477 h 1097459"/>
                <a:gd name="connsiteX59" fmla="*/ 3817620 w 9060180"/>
                <a:gd name="connsiteY59" fmla="*/ 1005957 h 1097459"/>
                <a:gd name="connsiteX60" fmla="*/ 3848100 w 9060180"/>
                <a:gd name="connsiteY60" fmla="*/ 884037 h 1097459"/>
                <a:gd name="connsiteX61" fmla="*/ 3863340 w 9060180"/>
                <a:gd name="connsiteY61" fmla="*/ 754497 h 1097459"/>
                <a:gd name="connsiteX62" fmla="*/ 3893820 w 9060180"/>
                <a:gd name="connsiteY62" fmla="*/ 670677 h 1097459"/>
                <a:gd name="connsiteX63" fmla="*/ 3954780 w 9060180"/>
                <a:gd name="connsiteY63" fmla="*/ 754497 h 1097459"/>
                <a:gd name="connsiteX64" fmla="*/ 3962400 w 9060180"/>
                <a:gd name="connsiteY64" fmla="*/ 853557 h 1097459"/>
                <a:gd name="connsiteX65" fmla="*/ 3977640 w 9060180"/>
                <a:gd name="connsiteY65" fmla="*/ 922137 h 1097459"/>
                <a:gd name="connsiteX66" fmla="*/ 4008120 w 9060180"/>
                <a:gd name="connsiteY66" fmla="*/ 990717 h 1097459"/>
                <a:gd name="connsiteX67" fmla="*/ 4061460 w 9060180"/>
                <a:gd name="connsiteY67" fmla="*/ 845937 h 1097459"/>
                <a:gd name="connsiteX68" fmla="*/ 4061460 w 9060180"/>
                <a:gd name="connsiteY68" fmla="*/ 731637 h 1097459"/>
                <a:gd name="connsiteX69" fmla="*/ 4099560 w 9060180"/>
                <a:gd name="connsiteY69" fmla="*/ 647817 h 1097459"/>
                <a:gd name="connsiteX70" fmla="*/ 4168140 w 9060180"/>
                <a:gd name="connsiteY70" fmla="*/ 884037 h 1097459"/>
                <a:gd name="connsiteX71" fmla="*/ 4168140 w 9060180"/>
                <a:gd name="connsiteY71" fmla="*/ 884037 h 1097459"/>
                <a:gd name="connsiteX72" fmla="*/ 4206240 w 9060180"/>
                <a:gd name="connsiteY72" fmla="*/ 960237 h 1097459"/>
                <a:gd name="connsiteX73" fmla="*/ 4251960 w 9060180"/>
                <a:gd name="connsiteY73" fmla="*/ 815457 h 1097459"/>
                <a:gd name="connsiteX74" fmla="*/ 4259580 w 9060180"/>
                <a:gd name="connsiteY74" fmla="*/ 670677 h 1097459"/>
                <a:gd name="connsiteX75" fmla="*/ 4297680 w 9060180"/>
                <a:gd name="connsiteY75" fmla="*/ 655437 h 1097459"/>
                <a:gd name="connsiteX76" fmla="*/ 4358640 w 9060180"/>
                <a:gd name="connsiteY76" fmla="*/ 838317 h 1097459"/>
                <a:gd name="connsiteX77" fmla="*/ 4396740 w 9060180"/>
                <a:gd name="connsiteY77" fmla="*/ 944997 h 1097459"/>
                <a:gd name="connsiteX78" fmla="*/ 4488180 w 9060180"/>
                <a:gd name="connsiteY78" fmla="*/ 594477 h 1097459"/>
                <a:gd name="connsiteX79" fmla="*/ 4602480 w 9060180"/>
                <a:gd name="connsiteY79" fmla="*/ 884037 h 1097459"/>
                <a:gd name="connsiteX80" fmla="*/ 4716780 w 9060180"/>
                <a:gd name="connsiteY80" fmla="*/ 525897 h 1097459"/>
                <a:gd name="connsiteX81" fmla="*/ 4861560 w 9060180"/>
                <a:gd name="connsiteY81" fmla="*/ 830697 h 1097459"/>
                <a:gd name="connsiteX82" fmla="*/ 5029200 w 9060180"/>
                <a:gd name="connsiteY82" fmla="*/ 464937 h 1097459"/>
                <a:gd name="connsiteX83" fmla="*/ 5227320 w 9060180"/>
                <a:gd name="connsiteY83" fmla="*/ 769737 h 1097459"/>
                <a:gd name="connsiteX84" fmla="*/ 5425440 w 9060180"/>
                <a:gd name="connsiteY84" fmla="*/ 358257 h 1097459"/>
                <a:gd name="connsiteX85" fmla="*/ 5623560 w 9060180"/>
                <a:gd name="connsiteY85" fmla="*/ 670677 h 1097459"/>
                <a:gd name="connsiteX86" fmla="*/ 5829300 w 9060180"/>
                <a:gd name="connsiteY86" fmla="*/ 297297 h 1097459"/>
                <a:gd name="connsiteX87" fmla="*/ 6019800 w 9060180"/>
                <a:gd name="connsiteY87" fmla="*/ 579237 h 1097459"/>
                <a:gd name="connsiteX88" fmla="*/ 6217920 w 9060180"/>
                <a:gd name="connsiteY88" fmla="*/ 236337 h 1097459"/>
                <a:gd name="connsiteX89" fmla="*/ 6416040 w 9060180"/>
                <a:gd name="connsiteY89" fmla="*/ 487797 h 1097459"/>
                <a:gd name="connsiteX90" fmla="*/ 6560820 w 9060180"/>
                <a:gd name="connsiteY90" fmla="*/ 221097 h 1097459"/>
                <a:gd name="connsiteX91" fmla="*/ 6675120 w 9060180"/>
                <a:gd name="connsiteY91" fmla="*/ 381117 h 1097459"/>
                <a:gd name="connsiteX92" fmla="*/ 6728460 w 9060180"/>
                <a:gd name="connsiteY92" fmla="*/ 381117 h 1097459"/>
                <a:gd name="connsiteX93" fmla="*/ 6957060 w 9060180"/>
                <a:gd name="connsiteY93" fmla="*/ 434457 h 1097459"/>
                <a:gd name="connsiteX94" fmla="*/ 7277100 w 9060180"/>
                <a:gd name="connsiteY94" fmla="*/ 464937 h 1097459"/>
                <a:gd name="connsiteX95" fmla="*/ 7612380 w 9060180"/>
                <a:gd name="connsiteY95" fmla="*/ 426837 h 1097459"/>
                <a:gd name="connsiteX96" fmla="*/ 7787640 w 9060180"/>
                <a:gd name="connsiteY96" fmla="*/ 304917 h 1097459"/>
                <a:gd name="connsiteX97" fmla="*/ 7909560 w 9060180"/>
                <a:gd name="connsiteY97" fmla="*/ 274437 h 1097459"/>
                <a:gd name="connsiteX98" fmla="*/ 7932420 w 9060180"/>
                <a:gd name="connsiteY98" fmla="*/ 381117 h 1097459"/>
                <a:gd name="connsiteX99" fmla="*/ 8008620 w 9060180"/>
                <a:gd name="connsiteY99" fmla="*/ 152517 h 1097459"/>
                <a:gd name="connsiteX100" fmla="*/ 8107680 w 9060180"/>
                <a:gd name="connsiteY100" fmla="*/ 419217 h 1097459"/>
                <a:gd name="connsiteX101" fmla="*/ 8199120 w 9060180"/>
                <a:gd name="connsiteY101" fmla="*/ 198237 h 1097459"/>
                <a:gd name="connsiteX102" fmla="*/ 8260080 w 9060180"/>
                <a:gd name="connsiteY102" fmla="*/ 297297 h 1097459"/>
                <a:gd name="connsiteX103" fmla="*/ 8389620 w 9060180"/>
                <a:gd name="connsiteY103" fmla="*/ 297297 h 1097459"/>
                <a:gd name="connsiteX104" fmla="*/ 8580120 w 9060180"/>
                <a:gd name="connsiteY104" fmla="*/ 365877 h 1097459"/>
                <a:gd name="connsiteX105" fmla="*/ 8747760 w 9060180"/>
                <a:gd name="connsiteY105" fmla="*/ 388737 h 1097459"/>
                <a:gd name="connsiteX106" fmla="*/ 8938260 w 9060180"/>
                <a:gd name="connsiteY106" fmla="*/ 335397 h 1097459"/>
                <a:gd name="connsiteX107" fmla="*/ 9060180 w 9060180"/>
                <a:gd name="connsiteY107" fmla="*/ 373497 h 1097459"/>
                <a:gd name="connsiteX0" fmla="*/ 0 w 9060180"/>
                <a:gd name="connsiteY0" fmla="*/ 205857 h 1097456"/>
                <a:gd name="connsiteX1" fmla="*/ 83820 w 9060180"/>
                <a:gd name="connsiteY1" fmla="*/ 228717 h 1097456"/>
                <a:gd name="connsiteX2" fmla="*/ 121920 w 9060180"/>
                <a:gd name="connsiteY2" fmla="*/ 358257 h 1097456"/>
                <a:gd name="connsiteX3" fmla="*/ 175260 w 9060180"/>
                <a:gd name="connsiteY3" fmla="*/ 426837 h 1097456"/>
                <a:gd name="connsiteX4" fmla="*/ 228600 w 9060180"/>
                <a:gd name="connsiteY4" fmla="*/ 274437 h 1097456"/>
                <a:gd name="connsiteX5" fmla="*/ 259080 w 9060180"/>
                <a:gd name="connsiteY5" fmla="*/ 144897 h 1097456"/>
                <a:gd name="connsiteX6" fmla="*/ 320040 w 9060180"/>
                <a:gd name="connsiteY6" fmla="*/ 106797 h 1097456"/>
                <a:gd name="connsiteX7" fmla="*/ 396240 w 9060180"/>
                <a:gd name="connsiteY7" fmla="*/ 190617 h 1097456"/>
                <a:gd name="connsiteX8" fmla="*/ 434340 w 9060180"/>
                <a:gd name="connsiteY8" fmla="*/ 320157 h 1097456"/>
                <a:gd name="connsiteX9" fmla="*/ 480060 w 9060180"/>
                <a:gd name="connsiteY9" fmla="*/ 403977 h 1097456"/>
                <a:gd name="connsiteX10" fmla="*/ 525780 w 9060180"/>
                <a:gd name="connsiteY10" fmla="*/ 403977 h 1097456"/>
                <a:gd name="connsiteX11" fmla="*/ 579120 w 9060180"/>
                <a:gd name="connsiteY11" fmla="*/ 350637 h 1097456"/>
                <a:gd name="connsiteX12" fmla="*/ 601980 w 9060180"/>
                <a:gd name="connsiteY12" fmla="*/ 228717 h 1097456"/>
                <a:gd name="connsiteX13" fmla="*/ 632460 w 9060180"/>
                <a:gd name="connsiteY13" fmla="*/ 114417 h 1097456"/>
                <a:gd name="connsiteX14" fmla="*/ 685800 w 9060180"/>
                <a:gd name="connsiteY14" fmla="*/ 30597 h 1097456"/>
                <a:gd name="connsiteX15" fmla="*/ 762000 w 9060180"/>
                <a:gd name="connsiteY15" fmla="*/ 30597 h 1097456"/>
                <a:gd name="connsiteX16" fmla="*/ 815340 w 9060180"/>
                <a:gd name="connsiteY16" fmla="*/ 152517 h 1097456"/>
                <a:gd name="connsiteX17" fmla="*/ 853440 w 9060180"/>
                <a:gd name="connsiteY17" fmla="*/ 266817 h 1097456"/>
                <a:gd name="connsiteX18" fmla="*/ 960120 w 9060180"/>
                <a:gd name="connsiteY18" fmla="*/ 282057 h 1097456"/>
                <a:gd name="connsiteX19" fmla="*/ 998220 w 9060180"/>
                <a:gd name="connsiteY19" fmla="*/ 160137 h 1097456"/>
                <a:gd name="connsiteX20" fmla="*/ 1021080 w 9060180"/>
                <a:gd name="connsiteY20" fmla="*/ 61077 h 1097456"/>
                <a:gd name="connsiteX21" fmla="*/ 1104900 w 9060180"/>
                <a:gd name="connsiteY21" fmla="*/ 7737 h 1097456"/>
                <a:gd name="connsiteX22" fmla="*/ 1150620 w 9060180"/>
                <a:gd name="connsiteY22" fmla="*/ 38217 h 1097456"/>
                <a:gd name="connsiteX23" fmla="*/ 1242060 w 9060180"/>
                <a:gd name="connsiteY23" fmla="*/ 117 h 1097456"/>
                <a:gd name="connsiteX24" fmla="*/ 1402080 w 9060180"/>
                <a:gd name="connsiteY24" fmla="*/ 53457 h 1097456"/>
                <a:gd name="connsiteX25" fmla="*/ 1501140 w 9060180"/>
                <a:gd name="connsiteY25" fmla="*/ 91557 h 1097456"/>
                <a:gd name="connsiteX26" fmla="*/ 1623060 w 9060180"/>
                <a:gd name="connsiteY26" fmla="*/ 91557 h 1097456"/>
                <a:gd name="connsiteX27" fmla="*/ 1752600 w 9060180"/>
                <a:gd name="connsiteY27" fmla="*/ 106797 h 1097456"/>
                <a:gd name="connsiteX28" fmla="*/ 1874520 w 9060180"/>
                <a:gd name="connsiteY28" fmla="*/ 167757 h 1097456"/>
                <a:gd name="connsiteX29" fmla="*/ 2004060 w 9060180"/>
                <a:gd name="connsiteY29" fmla="*/ 167757 h 1097456"/>
                <a:gd name="connsiteX30" fmla="*/ 2072640 w 9060180"/>
                <a:gd name="connsiteY30" fmla="*/ 221097 h 1097456"/>
                <a:gd name="connsiteX31" fmla="*/ 2133600 w 9060180"/>
                <a:gd name="connsiteY31" fmla="*/ 381117 h 1097456"/>
                <a:gd name="connsiteX32" fmla="*/ 2179320 w 9060180"/>
                <a:gd name="connsiteY32" fmla="*/ 495417 h 1097456"/>
                <a:gd name="connsiteX33" fmla="*/ 2217420 w 9060180"/>
                <a:gd name="connsiteY33" fmla="*/ 663057 h 1097456"/>
                <a:gd name="connsiteX34" fmla="*/ 2255520 w 9060180"/>
                <a:gd name="connsiteY34" fmla="*/ 792597 h 1097456"/>
                <a:gd name="connsiteX35" fmla="*/ 2316480 w 9060180"/>
                <a:gd name="connsiteY35" fmla="*/ 937377 h 1097456"/>
                <a:gd name="connsiteX36" fmla="*/ 2392680 w 9060180"/>
                <a:gd name="connsiteY36" fmla="*/ 998337 h 1097456"/>
                <a:gd name="connsiteX37" fmla="*/ 2446020 w 9060180"/>
                <a:gd name="connsiteY37" fmla="*/ 960237 h 1097456"/>
                <a:gd name="connsiteX38" fmla="*/ 2514600 w 9060180"/>
                <a:gd name="connsiteY38" fmla="*/ 1066917 h 1097456"/>
                <a:gd name="connsiteX39" fmla="*/ 2575560 w 9060180"/>
                <a:gd name="connsiteY39" fmla="*/ 1036437 h 1097456"/>
                <a:gd name="connsiteX40" fmla="*/ 2628900 w 9060180"/>
                <a:gd name="connsiteY40" fmla="*/ 937377 h 1097456"/>
                <a:gd name="connsiteX41" fmla="*/ 2697480 w 9060180"/>
                <a:gd name="connsiteY41" fmla="*/ 1021197 h 1097456"/>
                <a:gd name="connsiteX42" fmla="*/ 2735580 w 9060180"/>
                <a:gd name="connsiteY42" fmla="*/ 1082157 h 1097456"/>
                <a:gd name="connsiteX43" fmla="*/ 2750820 w 9060180"/>
                <a:gd name="connsiteY43" fmla="*/ 1044057 h 1097456"/>
                <a:gd name="connsiteX44" fmla="*/ 2910840 w 9060180"/>
                <a:gd name="connsiteY44" fmla="*/ 1028817 h 1097456"/>
                <a:gd name="connsiteX45" fmla="*/ 3108960 w 9060180"/>
                <a:gd name="connsiteY45" fmla="*/ 983097 h 1097456"/>
                <a:gd name="connsiteX46" fmla="*/ 3208020 w 9060180"/>
                <a:gd name="connsiteY46" fmla="*/ 967857 h 1097456"/>
                <a:gd name="connsiteX47" fmla="*/ 3215640 w 9060180"/>
                <a:gd name="connsiteY47" fmla="*/ 1013577 h 1097456"/>
                <a:gd name="connsiteX48" fmla="*/ 3314700 w 9060180"/>
                <a:gd name="connsiteY48" fmla="*/ 731637 h 1097456"/>
                <a:gd name="connsiteX49" fmla="*/ 3406140 w 9060180"/>
                <a:gd name="connsiteY49" fmla="*/ 1097397 h 1097456"/>
                <a:gd name="connsiteX50" fmla="*/ 3505200 w 9060180"/>
                <a:gd name="connsiteY50" fmla="*/ 762117 h 1097456"/>
                <a:gd name="connsiteX51" fmla="*/ 3573780 w 9060180"/>
                <a:gd name="connsiteY51" fmla="*/ 990717 h 1097456"/>
                <a:gd name="connsiteX52" fmla="*/ 3619500 w 9060180"/>
                <a:gd name="connsiteY52" fmla="*/ 1082157 h 1097456"/>
                <a:gd name="connsiteX53" fmla="*/ 3657600 w 9060180"/>
                <a:gd name="connsiteY53" fmla="*/ 952617 h 1097456"/>
                <a:gd name="connsiteX54" fmla="*/ 3672840 w 9060180"/>
                <a:gd name="connsiteY54" fmla="*/ 830697 h 1097456"/>
                <a:gd name="connsiteX55" fmla="*/ 3695700 w 9060180"/>
                <a:gd name="connsiteY55" fmla="*/ 746877 h 1097456"/>
                <a:gd name="connsiteX56" fmla="*/ 3764280 w 9060180"/>
                <a:gd name="connsiteY56" fmla="*/ 861177 h 1097456"/>
                <a:gd name="connsiteX57" fmla="*/ 3794760 w 9060180"/>
                <a:gd name="connsiteY57" fmla="*/ 975477 h 1097456"/>
                <a:gd name="connsiteX58" fmla="*/ 3817620 w 9060180"/>
                <a:gd name="connsiteY58" fmla="*/ 1005957 h 1097456"/>
                <a:gd name="connsiteX59" fmla="*/ 3848100 w 9060180"/>
                <a:gd name="connsiteY59" fmla="*/ 884037 h 1097456"/>
                <a:gd name="connsiteX60" fmla="*/ 3863340 w 9060180"/>
                <a:gd name="connsiteY60" fmla="*/ 754497 h 1097456"/>
                <a:gd name="connsiteX61" fmla="*/ 3893820 w 9060180"/>
                <a:gd name="connsiteY61" fmla="*/ 670677 h 1097456"/>
                <a:gd name="connsiteX62" fmla="*/ 3954780 w 9060180"/>
                <a:gd name="connsiteY62" fmla="*/ 754497 h 1097456"/>
                <a:gd name="connsiteX63" fmla="*/ 3962400 w 9060180"/>
                <a:gd name="connsiteY63" fmla="*/ 853557 h 1097456"/>
                <a:gd name="connsiteX64" fmla="*/ 3977640 w 9060180"/>
                <a:gd name="connsiteY64" fmla="*/ 922137 h 1097456"/>
                <a:gd name="connsiteX65" fmla="*/ 4008120 w 9060180"/>
                <a:gd name="connsiteY65" fmla="*/ 990717 h 1097456"/>
                <a:gd name="connsiteX66" fmla="*/ 4061460 w 9060180"/>
                <a:gd name="connsiteY66" fmla="*/ 845937 h 1097456"/>
                <a:gd name="connsiteX67" fmla="*/ 4061460 w 9060180"/>
                <a:gd name="connsiteY67" fmla="*/ 731637 h 1097456"/>
                <a:gd name="connsiteX68" fmla="*/ 4099560 w 9060180"/>
                <a:gd name="connsiteY68" fmla="*/ 647817 h 1097456"/>
                <a:gd name="connsiteX69" fmla="*/ 4168140 w 9060180"/>
                <a:gd name="connsiteY69" fmla="*/ 884037 h 1097456"/>
                <a:gd name="connsiteX70" fmla="*/ 4168140 w 9060180"/>
                <a:gd name="connsiteY70" fmla="*/ 884037 h 1097456"/>
                <a:gd name="connsiteX71" fmla="*/ 4206240 w 9060180"/>
                <a:gd name="connsiteY71" fmla="*/ 960237 h 1097456"/>
                <a:gd name="connsiteX72" fmla="*/ 4251960 w 9060180"/>
                <a:gd name="connsiteY72" fmla="*/ 815457 h 1097456"/>
                <a:gd name="connsiteX73" fmla="*/ 4259580 w 9060180"/>
                <a:gd name="connsiteY73" fmla="*/ 670677 h 1097456"/>
                <a:gd name="connsiteX74" fmla="*/ 4297680 w 9060180"/>
                <a:gd name="connsiteY74" fmla="*/ 655437 h 1097456"/>
                <a:gd name="connsiteX75" fmla="*/ 4358640 w 9060180"/>
                <a:gd name="connsiteY75" fmla="*/ 838317 h 1097456"/>
                <a:gd name="connsiteX76" fmla="*/ 4396740 w 9060180"/>
                <a:gd name="connsiteY76" fmla="*/ 944997 h 1097456"/>
                <a:gd name="connsiteX77" fmla="*/ 4488180 w 9060180"/>
                <a:gd name="connsiteY77" fmla="*/ 594477 h 1097456"/>
                <a:gd name="connsiteX78" fmla="*/ 4602480 w 9060180"/>
                <a:gd name="connsiteY78" fmla="*/ 884037 h 1097456"/>
                <a:gd name="connsiteX79" fmla="*/ 4716780 w 9060180"/>
                <a:gd name="connsiteY79" fmla="*/ 525897 h 1097456"/>
                <a:gd name="connsiteX80" fmla="*/ 4861560 w 9060180"/>
                <a:gd name="connsiteY80" fmla="*/ 830697 h 1097456"/>
                <a:gd name="connsiteX81" fmla="*/ 5029200 w 9060180"/>
                <a:gd name="connsiteY81" fmla="*/ 464937 h 1097456"/>
                <a:gd name="connsiteX82" fmla="*/ 5227320 w 9060180"/>
                <a:gd name="connsiteY82" fmla="*/ 769737 h 1097456"/>
                <a:gd name="connsiteX83" fmla="*/ 5425440 w 9060180"/>
                <a:gd name="connsiteY83" fmla="*/ 358257 h 1097456"/>
                <a:gd name="connsiteX84" fmla="*/ 5623560 w 9060180"/>
                <a:gd name="connsiteY84" fmla="*/ 670677 h 1097456"/>
                <a:gd name="connsiteX85" fmla="*/ 5829300 w 9060180"/>
                <a:gd name="connsiteY85" fmla="*/ 297297 h 1097456"/>
                <a:gd name="connsiteX86" fmla="*/ 6019800 w 9060180"/>
                <a:gd name="connsiteY86" fmla="*/ 579237 h 1097456"/>
                <a:gd name="connsiteX87" fmla="*/ 6217920 w 9060180"/>
                <a:gd name="connsiteY87" fmla="*/ 236337 h 1097456"/>
                <a:gd name="connsiteX88" fmla="*/ 6416040 w 9060180"/>
                <a:gd name="connsiteY88" fmla="*/ 487797 h 1097456"/>
                <a:gd name="connsiteX89" fmla="*/ 6560820 w 9060180"/>
                <a:gd name="connsiteY89" fmla="*/ 221097 h 1097456"/>
                <a:gd name="connsiteX90" fmla="*/ 6675120 w 9060180"/>
                <a:gd name="connsiteY90" fmla="*/ 381117 h 1097456"/>
                <a:gd name="connsiteX91" fmla="*/ 6728460 w 9060180"/>
                <a:gd name="connsiteY91" fmla="*/ 381117 h 1097456"/>
                <a:gd name="connsiteX92" fmla="*/ 6957060 w 9060180"/>
                <a:gd name="connsiteY92" fmla="*/ 434457 h 1097456"/>
                <a:gd name="connsiteX93" fmla="*/ 7277100 w 9060180"/>
                <a:gd name="connsiteY93" fmla="*/ 464937 h 1097456"/>
                <a:gd name="connsiteX94" fmla="*/ 7612380 w 9060180"/>
                <a:gd name="connsiteY94" fmla="*/ 426837 h 1097456"/>
                <a:gd name="connsiteX95" fmla="*/ 7787640 w 9060180"/>
                <a:gd name="connsiteY95" fmla="*/ 304917 h 1097456"/>
                <a:gd name="connsiteX96" fmla="*/ 7909560 w 9060180"/>
                <a:gd name="connsiteY96" fmla="*/ 274437 h 1097456"/>
                <a:gd name="connsiteX97" fmla="*/ 7932420 w 9060180"/>
                <a:gd name="connsiteY97" fmla="*/ 381117 h 1097456"/>
                <a:gd name="connsiteX98" fmla="*/ 8008620 w 9060180"/>
                <a:gd name="connsiteY98" fmla="*/ 152517 h 1097456"/>
                <a:gd name="connsiteX99" fmla="*/ 8107680 w 9060180"/>
                <a:gd name="connsiteY99" fmla="*/ 419217 h 1097456"/>
                <a:gd name="connsiteX100" fmla="*/ 8199120 w 9060180"/>
                <a:gd name="connsiteY100" fmla="*/ 198237 h 1097456"/>
                <a:gd name="connsiteX101" fmla="*/ 8260080 w 9060180"/>
                <a:gd name="connsiteY101" fmla="*/ 297297 h 1097456"/>
                <a:gd name="connsiteX102" fmla="*/ 8389620 w 9060180"/>
                <a:gd name="connsiteY102" fmla="*/ 297297 h 1097456"/>
                <a:gd name="connsiteX103" fmla="*/ 8580120 w 9060180"/>
                <a:gd name="connsiteY103" fmla="*/ 365877 h 1097456"/>
                <a:gd name="connsiteX104" fmla="*/ 8747760 w 9060180"/>
                <a:gd name="connsiteY104" fmla="*/ 388737 h 1097456"/>
                <a:gd name="connsiteX105" fmla="*/ 8938260 w 9060180"/>
                <a:gd name="connsiteY105" fmla="*/ 335397 h 1097456"/>
                <a:gd name="connsiteX106" fmla="*/ 9060180 w 9060180"/>
                <a:gd name="connsiteY106" fmla="*/ 373497 h 1097456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57600 w 9060180"/>
                <a:gd name="connsiteY52" fmla="*/ 952617 h 1097453"/>
                <a:gd name="connsiteX53" fmla="*/ 3672840 w 9060180"/>
                <a:gd name="connsiteY53" fmla="*/ 830697 h 1097453"/>
                <a:gd name="connsiteX54" fmla="*/ 3695700 w 9060180"/>
                <a:gd name="connsiteY54" fmla="*/ 746877 h 1097453"/>
                <a:gd name="connsiteX55" fmla="*/ 3764280 w 9060180"/>
                <a:gd name="connsiteY55" fmla="*/ 861177 h 1097453"/>
                <a:gd name="connsiteX56" fmla="*/ 3794760 w 9060180"/>
                <a:gd name="connsiteY56" fmla="*/ 975477 h 1097453"/>
                <a:gd name="connsiteX57" fmla="*/ 3817620 w 9060180"/>
                <a:gd name="connsiteY57" fmla="*/ 1005957 h 1097453"/>
                <a:gd name="connsiteX58" fmla="*/ 3848100 w 9060180"/>
                <a:gd name="connsiteY58" fmla="*/ 884037 h 1097453"/>
                <a:gd name="connsiteX59" fmla="*/ 3863340 w 9060180"/>
                <a:gd name="connsiteY59" fmla="*/ 754497 h 1097453"/>
                <a:gd name="connsiteX60" fmla="*/ 3893820 w 9060180"/>
                <a:gd name="connsiteY60" fmla="*/ 670677 h 1097453"/>
                <a:gd name="connsiteX61" fmla="*/ 3954780 w 9060180"/>
                <a:gd name="connsiteY61" fmla="*/ 754497 h 1097453"/>
                <a:gd name="connsiteX62" fmla="*/ 3962400 w 9060180"/>
                <a:gd name="connsiteY62" fmla="*/ 853557 h 1097453"/>
                <a:gd name="connsiteX63" fmla="*/ 3977640 w 9060180"/>
                <a:gd name="connsiteY63" fmla="*/ 922137 h 1097453"/>
                <a:gd name="connsiteX64" fmla="*/ 4008120 w 9060180"/>
                <a:gd name="connsiteY64" fmla="*/ 990717 h 1097453"/>
                <a:gd name="connsiteX65" fmla="*/ 4061460 w 9060180"/>
                <a:gd name="connsiteY65" fmla="*/ 845937 h 1097453"/>
                <a:gd name="connsiteX66" fmla="*/ 4061460 w 9060180"/>
                <a:gd name="connsiteY66" fmla="*/ 731637 h 1097453"/>
                <a:gd name="connsiteX67" fmla="*/ 4099560 w 9060180"/>
                <a:gd name="connsiteY67" fmla="*/ 647817 h 1097453"/>
                <a:gd name="connsiteX68" fmla="*/ 4168140 w 9060180"/>
                <a:gd name="connsiteY68" fmla="*/ 884037 h 1097453"/>
                <a:gd name="connsiteX69" fmla="*/ 4168140 w 9060180"/>
                <a:gd name="connsiteY69" fmla="*/ 884037 h 1097453"/>
                <a:gd name="connsiteX70" fmla="*/ 4206240 w 9060180"/>
                <a:gd name="connsiteY70" fmla="*/ 960237 h 1097453"/>
                <a:gd name="connsiteX71" fmla="*/ 4251960 w 9060180"/>
                <a:gd name="connsiteY71" fmla="*/ 815457 h 1097453"/>
                <a:gd name="connsiteX72" fmla="*/ 4259580 w 9060180"/>
                <a:gd name="connsiteY72" fmla="*/ 670677 h 1097453"/>
                <a:gd name="connsiteX73" fmla="*/ 4297680 w 9060180"/>
                <a:gd name="connsiteY73" fmla="*/ 655437 h 1097453"/>
                <a:gd name="connsiteX74" fmla="*/ 4358640 w 9060180"/>
                <a:gd name="connsiteY74" fmla="*/ 838317 h 1097453"/>
                <a:gd name="connsiteX75" fmla="*/ 4396740 w 9060180"/>
                <a:gd name="connsiteY75" fmla="*/ 944997 h 1097453"/>
                <a:gd name="connsiteX76" fmla="*/ 4488180 w 9060180"/>
                <a:gd name="connsiteY76" fmla="*/ 594477 h 1097453"/>
                <a:gd name="connsiteX77" fmla="*/ 4602480 w 9060180"/>
                <a:gd name="connsiteY77" fmla="*/ 884037 h 1097453"/>
                <a:gd name="connsiteX78" fmla="*/ 4716780 w 9060180"/>
                <a:gd name="connsiteY78" fmla="*/ 525897 h 1097453"/>
                <a:gd name="connsiteX79" fmla="*/ 4861560 w 9060180"/>
                <a:gd name="connsiteY79" fmla="*/ 830697 h 1097453"/>
                <a:gd name="connsiteX80" fmla="*/ 5029200 w 9060180"/>
                <a:gd name="connsiteY80" fmla="*/ 464937 h 1097453"/>
                <a:gd name="connsiteX81" fmla="*/ 5227320 w 9060180"/>
                <a:gd name="connsiteY81" fmla="*/ 769737 h 1097453"/>
                <a:gd name="connsiteX82" fmla="*/ 5425440 w 9060180"/>
                <a:gd name="connsiteY82" fmla="*/ 358257 h 1097453"/>
                <a:gd name="connsiteX83" fmla="*/ 5623560 w 9060180"/>
                <a:gd name="connsiteY83" fmla="*/ 670677 h 1097453"/>
                <a:gd name="connsiteX84" fmla="*/ 5829300 w 9060180"/>
                <a:gd name="connsiteY84" fmla="*/ 297297 h 1097453"/>
                <a:gd name="connsiteX85" fmla="*/ 6019800 w 9060180"/>
                <a:gd name="connsiteY85" fmla="*/ 579237 h 1097453"/>
                <a:gd name="connsiteX86" fmla="*/ 6217920 w 9060180"/>
                <a:gd name="connsiteY86" fmla="*/ 236337 h 1097453"/>
                <a:gd name="connsiteX87" fmla="*/ 6416040 w 9060180"/>
                <a:gd name="connsiteY87" fmla="*/ 487797 h 1097453"/>
                <a:gd name="connsiteX88" fmla="*/ 6560820 w 9060180"/>
                <a:gd name="connsiteY88" fmla="*/ 221097 h 1097453"/>
                <a:gd name="connsiteX89" fmla="*/ 6675120 w 9060180"/>
                <a:gd name="connsiteY89" fmla="*/ 381117 h 1097453"/>
                <a:gd name="connsiteX90" fmla="*/ 6728460 w 9060180"/>
                <a:gd name="connsiteY90" fmla="*/ 381117 h 1097453"/>
                <a:gd name="connsiteX91" fmla="*/ 6957060 w 9060180"/>
                <a:gd name="connsiteY91" fmla="*/ 434457 h 1097453"/>
                <a:gd name="connsiteX92" fmla="*/ 7277100 w 9060180"/>
                <a:gd name="connsiteY92" fmla="*/ 464937 h 1097453"/>
                <a:gd name="connsiteX93" fmla="*/ 7612380 w 9060180"/>
                <a:gd name="connsiteY93" fmla="*/ 426837 h 1097453"/>
                <a:gd name="connsiteX94" fmla="*/ 7787640 w 9060180"/>
                <a:gd name="connsiteY94" fmla="*/ 304917 h 1097453"/>
                <a:gd name="connsiteX95" fmla="*/ 7909560 w 9060180"/>
                <a:gd name="connsiteY95" fmla="*/ 274437 h 1097453"/>
                <a:gd name="connsiteX96" fmla="*/ 7932420 w 9060180"/>
                <a:gd name="connsiteY96" fmla="*/ 381117 h 1097453"/>
                <a:gd name="connsiteX97" fmla="*/ 8008620 w 9060180"/>
                <a:gd name="connsiteY97" fmla="*/ 152517 h 1097453"/>
                <a:gd name="connsiteX98" fmla="*/ 8107680 w 9060180"/>
                <a:gd name="connsiteY98" fmla="*/ 419217 h 1097453"/>
                <a:gd name="connsiteX99" fmla="*/ 8199120 w 9060180"/>
                <a:gd name="connsiteY99" fmla="*/ 198237 h 1097453"/>
                <a:gd name="connsiteX100" fmla="*/ 8260080 w 9060180"/>
                <a:gd name="connsiteY100" fmla="*/ 297297 h 1097453"/>
                <a:gd name="connsiteX101" fmla="*/ 8389620 w 9060180"/>
                <a:gd name="connsiteY101" fmla="*/ 297297 h 1097453"/>
                <a:gd name="connsiteX102" fmla="*/ 8580120 w 9060180"/>
                <a:gd name="connsiteY102" fmla="*/ 365877 h 1097453"/>
                <a:gd name="connsiteX103" fmla="*/ 8747760 w 9060180"/>
                <a:gd name="connsiteY103" fmla="*/ 388737 h 1097453"/>
                <a:gd name="connsiteX104" fmla="*/ 8938260 w 9060180"/>
                <a:gd name="connsiteY104" fmla="*/ 335397 h 1097453"/>
                <a:gd name="connsiteX105" fmla="*/ 9060180 w 9060180"/>
                <a:gd name="connsiteY10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72840 w 9060180"/>
                <a:gd name="connsiteY52" fmla="*/ 830697 h 1097453"/>
                <a:gd name="connsiteX53" fmla="*/ 3695700 w 9060180"/>
                <a:gd name="connsiteY53" fmla="*/ 746877 h 1097453"/>
                <a:gd name="connsiteX54" fmla="*/ 3764280 w 9060180"/>
                <a:gd name="connsiteY54" fmla="*/ 861177 h 1097453"/>
                <a:gd name="connsiteX55" fmla="*/ 3794760 w 9060180"/>
                <a:gd name="connsiteY55" fmla="*/ 975477 h 1097453"/>
                <a:gd name="connsiteX56" fmla="*/ 3817620 w 9060180"/>
                <a:gd name="connsiteY56" fmla="*/ 1005957 h 1097453"/>
                <a:gd name="connsiteX57" fmla="*/ 3848100 w 9060180"/>
                <a:gd name="connsiteY57" fmla="*/ 884037 h 1097453"/>
                <a:gd name="connsiteX58" fmla="*/ 3863340 w 9060180"/>
                <a:gd name="connsiteY58" fmla="*/ 754497 h 1097453"/>
                <a:gd name="connsiteX59" fmla="*/ 3893820 w 9060180"/>
                <a:gd name="connsiteY59" fmla="*/ 670677 h 1097453"/>
                <a:gd name="connsiteX60" fmla="*/ 3954780 w 9060180"/>
                <a:gd name="connsiteY60" fmla="*/ 754497 h 1097453"/>
                <a:gd name="connsiteX61" fmla="*/ 3962400 w 9060180"/>
                <a:gd name="connsiteY61" fmla="*/ 853557 h 1097453"/>
                <a:gd name="connsiteX62" fmla="*/ 3977640 w 9060180"/>
                <a:gd name="connsiteY62" fmla="*/ 922137 h 1097453"/>
                <a:gd name="connsiteX63" fmla="*/ 4008120 w 9060180"/>
                <a:gd name="connsiteY63" fmla="*/ 990717 h 1097453"/>
                <a:gd name="connsiteX64" fmla="*/ 4061460 w 9060180"/>
                <a:gd name="connsiteY64" fmla="*/ 845937 h 1097453"/>
                <a:gd name="connsiteX65" fmla="*/ 4061460 w 9060180"/>
                <a:gd name="connsiteY65" fmla="*/ 731637 h 1097453"/>
                <a:gd name="connsiteX66" fmla="*/ 4099560 w 9060180"/>
                <a:gd name="connsiteY66" fmla="*/ 647817 h 1097453"/>
                <a:gd name="connsiteX67" fmla="*/ 4168140 w 9060180"/>
                <a:gd name="connsiteY67" fmla="*/ 884037 h 1097453"/>
                <a:gd name="connsiteX68" fmla="*/ 4168140 w 9060180"/>
                <a:gd name="connsiteY68" fmla="*/ 884037 h 1097453"/>
                <a:gd name="connsiteX69" fmla="*/ 4206240 w 9060180"/>
                <a:gd name="connsiteY69" fmla="*/ 960237 h 1097453"/>
                <a:gd name="connsiteX70" fmla="*/ 4251960 w 9060180"/>
                <a:gd name="connsiteY70" fmla="*/ 815457 h 1097453"/>
                <a:gd name="connsiteX71" fmla="*/ 4259580 w 9060180"/>
                <a:gd name="connsiteY71" fmla="*/ 670677 h 1097453"/>
                <a:gd name="connsiteX72" fmla="*/ 4297680 w 9060180"/>
                <a:gd name="connsiteY72" fmla="*/ 655437 h 1097453"/>
                <a:gd name="connsiteX73" fmla="*/ 4358640 w 9060180"/>
                <a:gd name="connsiteY73" fmla="*/ 838317 h 1097453"/>
                <a:gd name="connsiteX74" fmla="*/ 4396740 w 9060180"/>
                <a:gd name="connsiteY74" fmla="*/ 944997 h 1097453"/>
                <a:gd name="connsiteX75" fmla="*/ 4488180 w 9060180"/>
                <a:gd name="connsiteY75" fmla="*/ 594477 h 1097453"/>
                <a:gd name="connsiteX76" fmla="*/ 4602480 w 9060180"/>
                <a:gd name="connsiteY76" fmla="*/ 884037 h 1097453"/>
                <a:gd name="connsiteX77" fmla="*/ 4716780 w 9060180"/>
                <a:gd name="connsiteY77" fmla="*/ 525897 h 1097453"/>
                <a:gd name="connsiteX78" fmla="*/ 4861560 w 9060180"/>
                <a:gd name="connsiteY78" fmla="*/ 830697 h 1097453"/>
                <a:gd name="connsiteX79" fmla="*/ 5029200 w 9060180"/>
                <a:gd name="connsiteY79" fmla="*/ 464937 h 1097453"/>
                <a:gd name="connsiteX80" fmla="*/ 5227320 w 9060180"/>
                <a:gd name="connsiteY80" fmla="*/ 769737 h 1097453"/>
                <a:gd name="connsiteX81" fmla="*/ 5425440 w 9060180"/>
                <a:gd name="connsiteY81" fmla="*/ 358257 h 1097453"/>
                <a:gd name="connsiteX82" fmla="*/ 5623560 w 9060180"/>
                <a:gd name="connsiteY82" fmla="*/ 670677 h 1097453"/>
                <a:gd name="connsiteX83" fmla="*/ 5829300 w 9060180"/>
                <a:gd name="connsiteY83" fmla="*/ 297297 h 1097453"/>
                <a:gd name="connsiteX84" fmla="*/ 6019800 w 9060180"/>
                <a:gd name="connsiteY84" fmla="*/ 579237 h 1097453"/>
                <a:gd name="connsiteX85" fmla="*/ 6217920 w 9060180"/>
                <a:gd name="connsiteY85" fmla="*/ 236337 h 1097453"/>
                <a:gd name="connsiteX86" fmla="*/ 6416040 w 9060180"/>
                <a:gd name="connsiteY86" fmla="*/ 487797 h 1097453"/>
                <a:gd name="connsiteX87" fmla="*/ 6560820 w 9060180"/>
                <a:gd name="connsiteY87" fmla="*/ 221097 h 1097453"/>
                <a:gd name="connsiteX88" fmla="*/ 6675120 w 9060180"/>
                <a:gd name="connsiteY88" fmla="*/ 381117 h 1097453"/>
                <a:gd name="connsiteX89" fmla="*/ 6728460 w 9060180"/>
                <a:gd name="connsiteY89" fmla="*/ 381117 h 1097453"/>
                <a:gd name="connsiteX90" fmla="*/ 6957060 w 9060180"/>
                <a:gd name="connsiteY90" fmla="*/ 434457 h 1097453"/>
                <a:gd name="connsiteX91" fmla="*/ 7277100 w 9060180"/>
                <a:gd name="connsiteY91" fmla="*/ 464937 h 1097453"/>
                <a:gd name="connsiteX92" fmla="*/ 7612380 w 9060180"/>
                <a:gd name="connsiteY92" fmla="*/ 426837 h 1097453"/>
                <a:gd name="connsiteX93" fmla="*/ 7787640 w 9060180"/>
                <a:gd name="connsiteY93" fmla="*/ 304917 h 1097453"/>
                <a:gd name="connsiteX94" fmla="*/ 7909560 w 9060180"/>
                <a:gd name="connsiteY94" fmla="*/ 274437 h 1097453"/>
                <a:gd name="connsiteX95" fmla="*/ 7932420 w 9060180"/>
                <a:gd name="connsiteY95" fmla="*/ 381117 h 1097453"/>
                <a:gd name="connsiteX96" fmla="*/ 8008620 w 9060180"/>
                <a:gd name="connsiteY96" fmla="*/ 152517 h 1097453"/>
                <a:gd name="connsiteX97" fmla="*/ 8107680 w 9060180"/>
                <a:gd name="connsiteY97" fmla="*/ 419217 h 1097453"/>
                <a:gd name="connsiteX98" fmla="*/ 8199120 w 9060180"/>
                <a:gd name="connsiteY98" fmla="*/ 198237 h 1097453"/>
                <a:gd name="connsiteX99" fmla="*/ 8260080 w 9060180"/>
                <a:gd name="connsiteY99" fmla="*/ 297297 h 1097453"/>
                <a:gd name="connsiteX100" fmla="*/ 8389620 w 9060180"/>
                <a:gd name="connsiteY100" fmla="*/ 297297 h 1097453"/>
                <a:gd name="connsiteX101" fmla="*/ 8580120 w 9060180"/>
                <a:gd name="connsiteY101" fmla="*/ 365877 h 1097453"/>
                <a:gd name="connsiteX102" fmla="*/ 8747760 w 9060180"/>
                <a:gd name="connsiteY102" fmla="*/ 388737 h 1097453"/>
                <a:gd name="connsiteX103" fmla="*/ 8938260 w 9060180"/>
                <a:gd name="connsiteY103" fmla="*/ 335397 h 1097453"/>
                <a:gd name="connsiteX104" fmla="*/ 9060180 w 9060180"/>
                <a:gd name="connsiteY10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72840 w 9060180"/>
                <a:gd name="connsiteY52" fmla="*/ 830697 h 1097453"/>
                <a:gd name="connsiteX53" fmla="*/ 3695700 w 9060180"/>
                <a:gd name="connsiteY53" fmla="*/ 746877 h 1097453"/>
                <a:gd name="connsiteX54" fmla="*/ 3794760 w 9060180"/>
                <a:gd name="connsiteY54" fmla="*/ 975477 h 1097453"/>
                <a:gd name="connsiteX55" fmla="*/ 3817620 w 9060180"/>
                <a:gd name="connsiteY55" fmla="*/ 1005957 h 1097453"/>
                <a:gd name="connsiteX56" fmla="*/ 3848100 w 9060180"/>
                <a:gd name="connsiteY56" fmla="*/ 884037 h 1097453"/>
                <a:gd name="connsiteX57" fmla="*/ 3863340 w 9060180"/>
                <a:gd name="connsiteY57" fmla="*/ 754497 h 1097453"/>
                <a:gd name="connsiteX58" fmla="*/ 3893820 w 9060180"/>
                <a:gd name="connsiteY58" fmla="*/ 670677 h 1097453"/>
                <a:gd name="connsiteX59" fmla="*/ 3954780 w 9060180"/>
                <a:gd name="connsiteY59" fmla="*/ 754497 h 1097453"/>
                <a:gd name="connsiteX60" fmla="*/ 3962400 w 9060180"/>
                <a:gd name="connsiteY60" fmla="*/ 853557 h 1097453"/>
                <a:gd name="connsiteX61" fmla="*/ 3977640 w 9060180"/>
                <a:gd name="connsiteY61" fmla="*/ 922137 h 1097453"/>
                <a:gd name="connsiteX62" fmla="*/ 4008120 w 9060180"/>
                <a:gd name="connsiteY62" fmla="*/ 990717 h 1097453"/>
                <a:gd name="connsiteX63" fmla="*/ 4061460 w 9060180"/>
                <a:gd name="connsiteY63" fmla="*/ 845937 h 1097453"/>
                <a:gd name="connsiteX64" fmla="*/ 4061460 w 9060180"/>
                <a:gd name="connsiteY64" fmla="*/ 731637 h 1097453"/>
                <a:gd name="connsiteX65" fmla="*/ 4099560 w 9060180"/>
                <a:gd name="connsiteY65" fmla="*/ 647817 h 1097453"/>
                <a:gd name="connsiteX66" fmla="*/ 4168140 w 9060180"/>
                <a:gd name="connsiteY66" fmla="*/ 884037 h 1097453"/>
                <a:gd name="connsiteX67" fmla="*/ 4168140 w 9060180"/>
                <a:gd name="connsiteY67" fmla="*/ 884037 h 1097453"/>
                <a:gd name="connsiteX68" fmla="*/ 4206240 w 9060180"/>
                <a:gd name="connsiteY68" fmla="*/ 960237 h 1097453"/>
                <a:gd name="connsiteX69" fmla="*/ 4251960 w 9060180"/>
                <a:gd name="connsiteY69" fmla="*/ 815457 h 1097453"/>
                <a:gd name="connsiteX70" fmla="*/ 4259580 w 9060180"/>
                <a:gd name="connsiteY70" fmla="*/ 670677 h 1097453"/>
                <a:gd name="connsiteX71" fmla="*/ 4297680 w 9060180"/>
                <a:gd name="connsiteY71" fmla="*/ 655437 h 1097453"/>
                <a:gd name="connsiteX72" fmla="*/ 4358640 w 9060180"/>
                <a:gd name="connsiteY72" fmla="*/ 838317 h 1097453"/>
                <a:gd name="connsiteX73" fmla="*/ 4396740 w 9060180"/>
                <a:gd name="connsiteY73" fmla="*/ 944997 h 1097453"/>
                <a:gd name="connsiteX74" fmla="*/ 4488180 w 9060180"/>
                <a:gd name="connsiteY74" fmla="*/ 594477 h 1097453"/>
                <a:gd name="connsiteX75" fmla="*/ 4602480 w 9060180"/>
                <a:gd name="connsiteY75" fmla="*/ 884037 h 1097453"/>
                <a:gd name="connsiteX76" fmla="*/ 4716780 w 9060180"/>
                <a:gd name="connsiteY76" fmla="*/ 525897 h 1097453"/>
                <a:gd name="connsiteX77" fmla="*/ 4861560 w 9060180"/>
                <a:gd name="connsiteY77" fmla="*/ 830697 h 1097453"/>
                <a:gd name="connsiteX78" fmla="*/ 5029200 w 9060180"/>
                <a:gd name="connsiteY78" fmla="*/ 464937 h 1097453"/>
                <a:gd name="connsiteX79" fmla="*/ 5227320 w 9060180"/>
                <a:gd name="connsiteY79" fmla="*/ 769737 h 1097453"/>
                <a:gd name="connsiteX80" fmla="*/ 5425440 w 9060180"/>
                <a:gd name="connsiteY80" fmla="*/ 358257 h 1097453"/>
                <a:gd name="connsiteX81" fmla="*/ 5623560 w 9060180"/>
                <a:gd name="connsiteY81" fmla="*/ 670677 h 1097453"/>
                <a:gd name="connsiteX82" fmla="*/ 5829300 w 9060180"/>
                <a:gd name="connsiteY82" fmla="*/ 297297 h 1097453"/>
                <a:gd name="connsiteX83" fmla="*/ 6019800 w 9060180"/>
                <a:gd name="connsiteY83" fmla="*/ 579237 h 1097453"/>
                <a:gd name="connsiteX84" fmla="*/ 6217920 w 9060180"/>
                <a:gd name="connsiteY84" fmla="*/ 236337 h 1097453"/>
                <a:gd name="connsiteX85" fmla="*/ 6416040 w 9060180"/>
                <a:gd name="connsiteY85" fmla="*/ 487797 h 1097453"/>
                <a:gd name="connsiteX86" fmla="*/ 6560820 w 9060180"/>
                <a:gd name="connsiteY86" fmla="*/ 221097 h 1097453"/>
                <a:gd name="connsiteX87" fmla="*/ 6675120 w 9060180"/>
                <a:gd name="connsiteY87" fmla="*/ 381117 h 1097453"/>
                <a:gd name="connsiteX88" fmla="*/ 6728460 w 9060180"/>
                <a:gd name="connsiteY88" fmla="*/ 381117 h 1097453"/>
                <a:gd name="connsiteX89" fmla="*/ 6957060 w 9060180"/>
                <a:gd name="connsiteY89" fmla="*/ 434457 h 1097453"/>
                <a:gd name="connsiteX90" fmla="*/ 7277100 w 9060180"/>
                <a:gd name="connsiteY90" fmla="*/ 464937 h 1097453"/>
                <a:gd name="connsiteX91" fmla="*/ 7612380 w 9060180"/>
                <a:gd name="connsiteY91" fmla="*/ 426837 h 1097453"/>
                <a:gd name="connsiteX92" fmla="*/ 7787640 w 9060180"/>
                <a:gd name="connsiteY92" fmla="*/ 304917 h 1097453"/>
                <a:gd name="connsiteX93" fmla="*/ 7909560 w 9060180"/>
                <a:gd name="connsiteY93" fmla="*/ 274437 h 1097453"/>
                <a:gd name="connsiteX94" fmla="*/ 7932420 w 9060180"/>
                <a:gd name="connsiteY94" fmla="*/ 381117 h 1097453"/>
                <a:gd name="connsiteX95" fmla="*/ 8008620 w 9060180"/>
                <a:gd name="connsiteY95" fmla="*/ 152517 h 1097453"/>
                <a:gd name="connsiteX96" fmla="*/ 8107680 w 9060180"/>
                <a:gd name="connsiteY96" fmla="*/ 419217 h 1097453"/>
                <a:gd name="connsiteX97" fmla="*/ 8199120 w 9060180"/>
                <a:gd name="connsiteY97" fmla="*/ 198237 h 1097453"/>
                <a:gd name="connsiteX98" fmla="*/ 8260080 w 9060180"/>
                <a:gd name="connsiteY98" fmla="*/ 297297 h 1097453"/>
                <a:gd name="connsiteX99" fmla="*/ 8389620 w 9060180"/>
                <a:gd name="connsiteY99" fmla="*/ 297297 h 1097453"/>
                <a:gd name="connsiteX100" fmla="*/ 8580120 w 9060180"/>
                <a:gd name="connsiteY100" fmla="*/ 365877 h 1097453"/>
                <a:gd name="connsiteX101" fmla="*/ 8747760 w 9060180"/>
                <a:gd name="connsiteY101" fmla="*/ 388737 h 1097453"/>
                <a:gd name="connsiteX102" fmla="*/ 8938260 w 9060180"/>
                <a:gd name="connsiteY102" fmla="*/ 335397 h 1097453"/>
                <a:gd name="connsiteX103" fmla="*/ 9060180 w 9060180"/>
                <a:gd name="connsiteY103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17620 w 9060180"/>
                <a:gd name="connsiteY54" fmla="*/ 1005957 h 1097453"/>
                <a:gd name="connsiteX55" fmla="*/ 3848100 w 9060180"/>
                <a:gd name="connsiteY55" fmla="*/ 884037 h 1097453"/>
                <a:gd name="connsiteX56" fmla="*/ 3863340 w 9060180"/>
                <a:gd name="connsiteY56" fmla="*/ 754497 h 1097453"/>
                <a:gd name="connsiteX57" fmla="*/ 3893820 w 9060180"/>
                <a:gd name="connsiteY57" fmla="*/ 670677 h 1097453"/>
                <a:gd name="connsiteX58" fmla="*/ 3954780 w 9060180"/>
                <a:gd name="connsiteY58" fmla="*/ 754497 h 1097453"/>
                <a:gd name="connsiteX59" fmla="*/ 3962400 w 9060180"/>
                <a:gd name="connsiteY59" fmla="*/ 853557 h 1097453"/>
                <a:gd name="connsiteX60" fmla="*/ 3977640 w 9060180"/>
                <a:gd name="connsiteY60" fmla="*/ 922137 h 1097453"/>
                <a:gd name="connsiteX61" fmla="*/ 4008120 w 9060180"/>
                <a:gd name="connsiteY61" fmla="*/ 990717 h 1097453"/>
                <a:gd name="connsiteX62" fmla="*/ 4061460 w 9060180"/>
                <a:gd name="connsiteY62" fmla="*/ 845937 h 1097453"/>
                <a:gd name="connsiteX63" fmla="*/ 4061460 w 9060180"/>
                <a:gd name="connsiteY63" fmla="*/ 731637 h 1097453"/>
                <a:gd name="connsiteX64" fmla="*/ 4099560 w 9060180"/>
                <a:gd name="connsiteY64" fmla="*/ 647817 h 1097453"/>
                <a:gd name="connsiteX65" fmla="*/ 4168140 w 9060180"/>
                <a:gd name="connsiteY65" fmla="*/ 884037 h 1097453"/>
                <a:gd name="connsiteX66" fmla="*/ 4168140 w 9060180"/>
                <a:gd name="connsiteY66" fmla="*/ 884037 h 1097453"/>
                <a:gd name="connsiteX67" fmla="*/ 4206240 w 9060180"/>
                <a:gd name="connsiteY67" fmla="*/ 960237 h 1097453"/>
                <a:gd name="connsiteX68" fmla="*/ 4251960 w 9060180"/>
                <a:gd name="connsiteY68" fmla="*/ 815457 h 1097453"/>
                <a:gd name="connsiteX69" fmla="*/ 4259580 w 9060180"/>
                <a:gd name="connsiteY69" fmla="*/ 670677 h 1097453"/>
                <a:gd name="connsiteX70" fmla="*/ 4297680 w 9060180"/>
                <a:gd name="connsiteY70" fmla="*/ 655437 h 1097453"/>
                <a:gd name="connsiteX71" fmla="*/ 4358640 w 9060180"/>
                <a:gd name="connsiteY71" fmla="*/ 838317 h 1097453"/>
                <a:gd name="connsiteX72" fmla="*/ 4396740 w 9060180"/>
                <a:gd name="connsiteY72" fmla="*/ 944997 h 1097453"/>
                <a:gd name="connsiteX73" fmla="*/ 4488180 w 9060180"/>
                <a:gd name="connsiteY73" fmla="*/ 594477 h 1097453"/>
                <a:gd name="connsiteX74" fmla="*/ 4602480 w 9060180"/>
                <a:gd name="connsiteY74" fmla="*/ 884037 h 1097453"/>
                <a:gd name="connsiteX75" fmla="*/ 4716780 w 9060180"/>
                <a:gd name="connsiteY75" fmla="*/ 525897 h 1097453"/>
                <a:gd name="connsiteX76" fmla="*/ 4861560 w 9060180"/>
                <a:gd name="connsiteY76" fmla="*/ 830697 h 1097453"/>
                <a:gd name="connsiteX77" fmla="*/ 5029200 w 9060180"/>
                <a:gd name="connsiteY77" fmla="*/ 464937 h 1097453"/>
                <a:gd name="connsiteX78" fmla="*/ 5227320 w 9060180"/>
                <a:gd name="connsiteY78" fmla="*/ 769737 h 1097453"/>
                <a:gd name="connsiteX79" fmla="*/ 5425440 w 9060180"/>
                <a:gd name="connsiteY79" fmla="*/ 358257 h 1097453"/>
                <a:gd name="connsiteX80" fmla="*/ 5623560 w 9060180"/>
                <a:gd name="connsiteY80" fmla="*/ 670677 h 1097453"/>
                <a:gd name="connsiteX81" fmla="*/ 5829300 w 9060180"/>
                <a:gd name="connsiteY81" fmla="*/ 297297 h 1097453"/>
                <a:gd name="connsiteX82" fmla="*/ 6019800 w 9060180"/>
                <a:gd name="connsiteY82" fmla="*/ 579237 h 1097453"/>
                <a:gd name="connsiteX83" fmla="*/ 6217920 w 9060180"/>
                <a:gd name="connsiteY83" fmla="*/ 236337 h 1097453"/>
                <a:gd name="connsiteX84" fmla="*/ 6416040 w 9060180"/>
                <a:gd name="connsiteY84" fmla="*/ 487797 h 1097453"/>
                <a:gd name="connsiteX85" fmla="*/ 6560820 w 9060180"/>
                <a:gd name="connsiteY85" fmla="*/ 221097 h 1097453"/>
                <a:gd name="connsiteX86" fmla="*/ 6675120 w 9060180"/>
                <a:gd name="connsiteY86" fmla="*/ 381117 h 1097453"/>
                <a:gd name="connsiteX87" fmla="*/ 6728460 w 9060180"/>
                <a:gd name="connsiteY87" fmla="*/ 381117 h 1097453"/>
                <a:gd name="connsiteX88" fmla="*/ 6957060 w 9060180"/>
                <a:gd name="connsiteY88" fmla="*/ 434457 h 1097453"/>
                <a:gd name="connsiteX89" fmla="*/ 7277100 w 9060180"/>
                <a:gd name="connsiteY89" fmla="*/ 464937 h 1097453"/>
                <a:gd name="connsiteX90" fmla="*/ 7612380 w 9060180"/>
                <a:gd name="connsiteY90" fmla="*/ 426837 h 1097453"/>
                <a:gd name="connsiteX91" fmla="*/ 7787640 w 9060180"/>
                <a:gd name="connsiteY91" fmla="*/ 304917 h 1097453"/>
                <a:gd name="connsiteX92" fmla="*/ 7909560 w 9060180"/>
                <a:gd name="connsiteY92" fmla="*/ 274437 h 1097453"/>
                <a:gd name="connsiteX93" fmla="*/ 7932420 w 9060180"/>
                <a:gd name="connsiteY93" fmla="*/ 381117 h 1097453"/>
                <a:gd name="connsiteX94" fmla="*/ 8008620 w 9060180"/>
                <a:gd name="connsiteY94" fmla="*/ 152517 h 1097453"/>
                <a:gd name="connsiteX95" fmla="*/ 8107680 w 9060180"/>
                <a:gd name="connsiteY95" fmla="*/ 419217 h 1097453"/>
                <a:gd name="connsiteX96" fmla="*/ 8199120 w 9060180"/>
                <a:gd name="connsiteY96" fmla="*/ 198237 h 1097453"/>
                <a:gd name="connsiteX97" fmla="*/ 8260080 w 9060180"/>
                <a:gd name="connsiteY97" fmla="*/ 297297 h 1097453"/>
                <a:gd name="connsiteX98" fmla="*/ 8389620 w 9060180"/>
                <a:gd name="connsiteY98" fmla="*/ 297297 h 1097453"/>
                <a:gd name="connsiteX99" fmla="*/ 8580120 w 9060180"/>
                <a:gd name="connsiteY99" fmla="*/ 365877 h 1097453"/>
                <a:gd name="connsiteX100" fmla="*/ 8747760 w 9060180"/>
                <a:gd name="connsiteY100" fmla="*/ 388737 h 1097453"/>
                <a:gd name="connsiteX101" fmla="*/ 8938260 w 9060180"/>
                <a:gd name="connsiteY101" fmla="*/ 335397 h 1097453"/>
                <a:gd name="connsiteX102" fmla="*/ 9060180 w 9060180"/>
                <a:gd name="connsiteY102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48100 w 9060180"/>
                <a:gd name="connsiteY54" fmla="*/ 884037 h 1097453"/>
                <a:gd name="connsiteX55" fmla="*/ 3863340 w 9060180"/>
                <a:gd name="connsiteY55" fmla="*/ 754497 h 1097453"/>
                <a:gd name="connsiteX56" fmla="*/ 3893820 w 9060180"/>
                <a:gd name="connsiteY56" fmla="*/ 670677 h 1097453"/>
                <a:gd name="connsiteX57" fmla="*/ 3954780 w 9060180"/>
                <a:gd name="connsiteY57" fmla="*/ 754497 h 1097453"/>
                <a:gd name="connsiteX58" fmla="*/ 3962400 w 9060180"/>
                <a:gd name="connsiteY58" fmla="*/ 853557 h 1097453"/>
                <a:gd name="connsiteX59" fmla="*/ 3977640 w 9060180"/>
                <a:gd name="connsiteY59" fmla="*/ 922137 h 1097453"/>
                <a:gd name="connsiteX60" fmla="*/ 4008120 w 9060180"/>
                <a:gd name="connsiteY60" fmla="*/ 990717 h 1097453"/>
                <a:gd name="connsiteX61" fmla="*/ 4061460 w 9060180"/>
                <a:gd name="connsiteY61" fmla="*/ 845937 h 1097453"/>
                <a:gd name="connsiteX62" fmla="*/ 4061460 w 9060180"/>
                <a:gd name="connsiteY62" fmla="*/ 731637 h 1097453"/>
                <a:gd name="connsiteX63" fmla="*/ 4099560 w 9060180"/>
                <a:gd name="connsiteY63" fmla="*/ 647817 h 1097453"/>
                <a:gd name="connsiteX64" fmla="*/ 4168140 w 9060180"/>
                <a:gd name="connsiteY64" fmla="*/ 884037 h 1097453"/>
                <a:gd name="connsiteX65" fmla="*/ 4168140 w 9060180"/>
                <a:gd name="connsiteY65" fmla="*/ 884037 h 1097453"/>
                <a:gd name="connsiteX66" fmla="*/ 4206240 w 9060180"/>
                <a:gd name="connsiteY66" fmla="*/ 960237 h 1097453"/>
                <a:gd name="connsiteX67" fmla="*/ 4251960 w 9060180"/>
                <a:gd name="connsiteY67" fmla="*/ 815457 h 1097453"/>
                <a:gd name="connsiteX68" fmla="*/ 4259580 w 9060180"/>
                <a:gd name="connsiteY68" fmla="*/ 670677 h 1097453"/>
                <a:gd name="connsiteX69" fmla="*/ 4297680 w 9060180"/>
                <a:gd name="connsiteY69" fmla="*/ 655437 h 1097453"/>
                <a:gd name="connsiteX70" fmla="*/ 4358640 w 9060180"/>
                <a:gd name="connsiteY70" fmla="*/ 838317 h 1097453"/>
                <a:gd name="connsiteX71" fmla="*/ 4396740 w 9060180"/>
                <a:gd name="connsiteY71" fmla="*/ 944997 h 1097453"/>
                <a:gd name="connsiteX72" fmla="*/ 4488180 w 9060180"/>
                <a:gd name="connsiteY72" fmla="*/ 594477 h 1097453"/>
                <a:gd name="connsiteX73" fmla="*/ 4602480 w 9060180"/>
                <a:gd name="connsiteY73" fmla="*/ 884037 h 1097453"/>
                <a:gd name="connsiteX74" fmla="*/ 4716780 w 9060180"/>
                <a:gd name="connsiteY74" fmla="*/ 525897 h 1097453"/>
                <a:gd name="connsiteX75" fmla="*/ 4861560 w 9060180"/>
                <a:gd name="connsiteY75" fmla="*/ 830697 h 1097453"/>
                <a:gd name="connsiteX76" fmla="*/ 5029200 w 9060180"/>
                <a:gd name="connsiteY76" fmla="*/ 464937 h 1097453"/>
                <a:gd name="connsiteX77" fmla="*/ 5227320 w 9060180"/>
                <a:gd name="connsiteY77" fmla="*/ 769737 h 1097453"/>
                <a:gd name="connsiteX78" fmla="*/ 5425440 w 9060180"/>
                <a:gd name="connsiteY78" fmla="*/ 358257 h 1097453"/>
                <a:gd name="connsiteX79" fmla="*/ 5623560 w 9060180"/>
                <a:gd name="connsiteY79" fmla="*/ 670677 h 1097453"/>
                <a:gd name="connsiteX80" fmla="*/ 5829300 w 9060180"/>
                <a:gd name="connsiteY80" fmla="*/ 297297 h 1097453"/>
                <a:gd name="connsiteX81" fmla="*/ 6019800 w 9060180"/>
                <a:gd name="connsiteY81" fmla="*/ 579237 h 1097453"/>
                <a:gd name="connsiteX82" fmla="*/ 6217920 w 9060180"/>
                <a:gd name="connsiteY82" fmla="*/ 236337 h 1097453"/>
                <a:gd name="connsiteX83" fmla="*/ 6416040 w 9060180"/>
                <a:gd name="connsiteY83" fmla="*/ 487797 h 1097453"/>
                <a:gd name="connsiteX84" fmla="*/ 6560820 w 9060180"/>
                <a:gd name="connsiteY84" fmla="*/ 221097 h 1097453"/>
                <a:gd name="connsiteX85" fmla="*/ 6675120 w 9060180"/>
                <a:gd name="connsiteY85" fmla="*/ 381117 h 1097453"/>
                <a:gd name="connsiteX86" fmla="*/ 6728460 w 9060180"/>
                <a:gd name="connsiteY86" fmla="*/ 381117 h 1097453"/>
                <a:gd name="connsiteX87" fmla="*/ 6957060 w 9060180"/>
                <a:gd name="connsiteY87" fmla="*/ 434457 h 1097453"/>
                <a:gd name="connsiteX88" fmla="*/ 7277100 w 9060180"/>
                <a:gd name="connsiteY88" fmla="*/ 464937 h 1097453"/>
                <a:gd name="connsiteX89" fmla="*/ 7612380 w 9060180"/>
                <a:gd name="connsiteY89" fmla="*/ 426837 h 1097453"/>
                <a:gd name="connsiteX90" fmla="*/ 7787640 w 9060180"/>
                <a:gd name="connsiteY90" fmla="*/ 304917 h 1097453"/>
                <a:gd name="connsiteX91" fmla="*/ 7909560 w 9060180"/>
                <a:gd name="connsiteY91" fmla="*/ 274437 h 1097453"/>
                <a:gd name="connsiteX92" fmla="*/ 7932420 w 9060180"/>
                <a:gd name="connsiteY92" fmla="*/ 381117 h 1097453"/>
                <a:gd name="connsiteX93" fmla="*/ 8008620 w 9060180"/>
                <a:gd name="connsiteY93" fmla="*/ 152517 h 1097453"/>
                <a:gd name="connsiteX94" fmla="*/ 8107680 w 9060180"/>
                <a:gd name="connsiteY94" fmla="*/ 419217 h 1097453"/>
                <a:gd name="connsiteX95" fmla="*/ 8199120 w 9060180"/>
                <a:gd name="connsiteY95" fmla="*/ 198237 h 1097453"/>
                <a:gd name="connsiteX96" fmla="*/ 8260080 w 9060180"/>
                <a:gd name="connsiteY96" fmla="*/ 297297 h 1097453"/>
                <a:gd name="connsiteX97" fmla="*/ 8389620 w 9060180"/>
                <a:gd name="connsiteY97" fmla="*/ 297297 h 1097453"/>
                <a:gd name="connsiteX98" fmla="*/ 8580120 w 9060180"/>
                <a:gd name="connsiteY98" fmla="*/ 365877 h 1097453"/>
                <a:gd name="connsiteX99" fmla="*/ 8747760 w 9060180"/>
                <a:gd name="connsiteY99" fmla="*/ 388737 h 1097453"/>
                <a:gd name="connsiteX100" fmla="*/ 8938260 w 9060180"/>
                <a:gd name="connsiteY100" fmla="*/ 335397 h 1097453"/>
                <a:gd name="connsiteX101" fmla="*/ 9060180 w 9060180"/>
                <a:gd name="connsiteY101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63340 w 9060180"/>
                <a:gd name="connsiteY54" fmla="*/ 754497 h 1097453"/>
                <a:gd name="connsiteX55" fmla="*/ 3893820 w 9060180"/>
                <a:gd name="connsiteY55" fmla="*/ 670677 h 1097453"/>
                <a:gd name="connsiteX56" fmla="*/ 3954780 w 9060180"/>
                <a:gd name="connsiteY56" fmla="*/ 754497 h 1097453"/>
                <a:gd name="connsiteX57" fmla="*/ 3962400 w 9060180"/>
                <a:gd name="connsiteY57" fmla="*/ 853557 h 1097453"/>
                <a:gd name="connsiteX58" fmla="*/ 3977640 w 9060180"/>
                <a:gd name="connsiteY58" fmla="*/ 922137 h 1097453"/>
                <a:gd name="connsiteX59" fmla="*/ 4008120 w 9060180"/>
                <a:gd name="connsiteY59" fmla="*/ 990717 h 1097453"/>
                <a:gd name="connsiteX60" fmla="*/ 4061460 w 9060180"/>
                <a:gd name="connsiteY60" fmla="*/ 845937 h 1097453"/>
                <a:gd name="connsiteX61" fmla="*/ 4061460 w 9060180"/>
                <a:gd name="connsiteY61" fmla="*/ 731637 h 1097453"/>
                <a:gd name="connsiteX62" fmla="*/ 4099560 w 9060180"/>
                <a:gd name="connsiteY62" fmla="*/ 647817 h 1097453"/>
                <a:gd name="connsiteX63" fmla="*/ 4168140 w 9060180"/>
                <a:gd name="connsiteY63" fmla="*/ 884037 h 1097453"/>
                <a:gd name="connsiteX64" fmla="*/ 4168140 w 9060180"/>
                <a:gd name="connsiteY64" fmla="*/ 884037 h 1097453"/>
                <a:gd name="connsiteX65" fmla="*/ 4206240 w 9060180"/>
                <a:gd name="connsiteY65" fmla="*/ 960237 h 1097453"/>
                <a:gd name="connsiteX66" fmla="*/ 4251960 w 9060180"/>
                <a:gd name="connsiteY66" fmla="*/ 815457 h 1097453"/>
                <a:gd name="connsiteX67" fmla="*/ 4259580 w 9060180"/>
                <a:gd name="connsiteY67" fmla="*/ 670677 h 1097453"/>
                <a:gd name="connsiteX68" fmla="*/ 4297680 w 9060180"/>
                <a:gd name="connsiteY68" fmla="*/ 655437 h 1097453"/>
                <a:gd name="connsiteX69" fmla="*/ 4358640 w 9060180"/>
                <a:gd name="connsiteY69" fmla="*/ 838317 h 1097453"/>
                <a:gd name="connsiteX70" fmla="*/ 4396740 w 9060180"/>
                <a:gd name="connsiteY70" fmla="*/ 944997 h 1097453"/>
                <a:gd name="connsiteX71" fmla="*/ 4488180 w 9060180"/>
                <a:gd name="connsiteY71" fmla="*/ 594477 h 1097453"/>
                <a:gd name="connsiteX72" fmla="*/ 4602480 w 9060180"/>
                <a:gd name="connsiteY72" fmla="*/ 884037 h 1097453"/>
                <a:gd name="connsiteX73" fmla="*/ 4716780 w 9060180"/>
                <a:gd name="connsiteY73" fmla="*/ 525897 h 1097453"/>
                <a:gd name="connsiteX74" fmla="*/ 4861560 w 9060180"/>
                <a:gd name="connsiteY74" fmla="*/ 830697 h 1097453"/>
                <a:gd name="connsiteX75" fmla="*/ 5029200 w 9060180"/>
                <a:gd name="connsiteY75" fmla="*/ 464937 h 1097453"/>
                <a:gd name="connsiteX76" fmla="*/ 5227320 w 9060180"/>
                <a:gd name="connsiteY76" fmla="*/ 769737 h 1097453"/>
                <a:gd name="connsiteX77" fmla="*/ 5425440 w 9060180"/>
                <a:gd name="connsiteY77" fmla="*/ 358257 h 1097453"/>
                <a:gd name="connsiteX78" fmla="*/ 5623560 w 9060180"/>
                <a:gd name="connsiteY78" fmla="*/ 670677 h 1097453"/>
                <a:gd name="connsiteX79" fmla="*/ 5829300 w 9060180"/>
                <a:gd name="connsiteY79" fmla="*/ 297297 h 1097453"/>
                <a:gd name="connsiteX80" fmla="*/ 6019800 w 9060180"/>
                <a:gd name="connsiteY80" fmla="*/ 579237 h 1097453"/>
                <a:gd name="connsiteX81" fmla="*/ 6217920 w 9060180"/>
                <a:gd name="connsiteY81" fmla="*/ 236337 h 1097453"/>
                <a:gd name="connsiteX82" fmla="*/ 6416040 w 9060180"/>
                <a:gd name="connsiteY82" fmla="*/ 487797 h 1097453"/>
                <a:gd name="connsiteX83" fmla="*/ 6560820 w 9060180"/>
                <a:gd name="connsiteY83" fmla="*/ 221097 h 1097453"/>
                <a:gd name="connsiteX84" fmla="*/ 6675120 w 9060180"/>
                <a:gd name="connsiteY84" fmla="*/ 381117 h 1097453"/>
                <a:gd name="connsiteX85" fmla="*/ 6728460 w 9060180"/>
                <a:gd name="connsiteY85" fmla="*/ 381117 h 1097453"/>
                <a:gd name="connsiteX86" fmla="*/ 6957060 w 9060180"/>
                <a:gd name="connsiteY86" fmla="*/ 434457 h 1097453"/>
                <a:gd name="connsiteX87" fmla="*/ 7277100 w 9060180"/>
                <a:gd name="connsiteY87" fmla="*/ 464937 h 1097453"/>
                <a:gd name="connsiteX88" fmla="*/ 7612380 w 9060180"/>
                <a:gd name="connsiteY88" fmla="*/ 426837 h 1097453"/>
                <a:gd name="connsiteX89" fmla="*/ 7787640 w 9060180"/>
                <a:gd name="connsiteY89" fmla="*/ 304917 h 1097453"/>
                <a:gd name="connsiteX90" fmla="*/ 7909560 w 9060180"/>
                <a:gd name="connsiteY90" fmla="*/ 274437 h 1097453"/>
                <a:gd name="connsiteX91" fmla="*/ 7932420 w 9060180"/>
                <a:gd name="connsiteY91" fmla="*/ 381117 h 1097453"/>
                <a:gd name="connsiteX92" fmla="*/ 8008620 w 9060180"/>
                <a:gd name="connsiteY92" fmla="*/ 152517 h 1097453"/>
                <a:gd name="connsiteX93" fmla="*/ 8107680 w 9060180"/>
                <a:gd name="connsiteY93" fmla="*/ 419217 h 1097453"/>
                <a:gd name="connsiteX94" fmla="*/ 8199120 w 9060180"/>
                <a:gd name="connsiteY94" fmla="*/ 198237 h 1097453"/>
                <a:gd name="connsiteX95" fmla="*/ 8260080 w 9060180"/>
                <a:gd name="connsiteY95" fmla="*/ 297297 h 1097453"/>
                <a:gd name="connsiteX96" fmla="*/ 8389620 w 9060180"/>
                <a:gd name="connsiteY96" fmla="*/ 297297 h 1097453"/>
                <a:gd name="connsiteX97" fmla="*/ 8580120 w 9060180"/>
                <a:gd name="connsiteY97" fmla="*/ 365877 h 1097453"/>
                <a:gd name="connsiteX98" fmla="*/ 8747760 w 9060180"/>
                <a:gd name="connsiteY98" fmla="*/ 388737 h 1097453"/>
                <a:gd name="connsiteX99" fmla="*/ 8938260 w 9060180"/>
                <a:gd name="connsiteY99" fmla="*/ 335397 h 1097453"/>
                <a:gd name="connsiteX100" fmla="*/ 9060180 w 9060180"/>
                <a:gd name="connsiteY100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54780 w 9060180"/>
                <a:gd name="connsiteY55" fmla="*/ 754497 h 1097453"/>
                <a:gd name="connsiteX56" fmla="*/ 3962400 w 9060180"/>
                <a:gd name="connsiteY56" fmla="*/ 853557 h 1097453"/>
                <a:gd name="connsiteX57" fmla="*/ 3977640 w 9060180"/>
                <a:gd name="connsiteY57" fmla="*/ 922137 h 1097453"/>
                <a:gd name="connsiteX58" fmla="*/ 4008120 w 9060180"/>
                <a:gd name="connsiteY58" fmla="*/ 990717 h 1097453"/>
                <a:gd name="connsiteX59" fmla="*/ 4061460 w 9060180"/>
                <a:gd name="connsiteY59" fmla="*/ 845937 h 1097453"/>
                <a:gd name="connsiteX60" fmla="*/ 4061460 w 9060180"/>
                <a:gd name="connsiteY60" fmla="*/ 731637 h 1097453"/>
                <a:gd name="connsiteX61" fmla="*/ 4099560 w 9060180"/>
                <a:gd name="connsiteY61" fmla="*/ 647817 h 1097453"/>
                <a:gd name="connsiteX62" fmla="*/ 4168140 w 9060180"/>
                <a:gd name="connsiteY62" fmla="*/ 884037 h 1097453"/>
                <a:gd name="connsiteX63" fmla="*/ 4168140 w 9060180"/>
                <a:gd name="connsiteY63" fmla="*/ 884037 h 1097453"/>
                <a:gd name="connsiteX64" fmla="*/ 4206240 w 9060180"/>
                <a:gd name="connsiteY64" fmla="*/ 960237 h 1097453"/>
                <a:gd name="connsiteX65" fmla="*/ 4251960 w 9060180"/>
                <a:gd name="connsiteY65" fmla="*/ 815457 h 1097453"/>
                <a:gd name="connsiteX66" fmla="*/ 4259580 w 9060180"/>
                <a:gd name="connsiteY66" fmla="*/ 670677 h 1097453"/>
                <a:gd name="connsiteX67" fmla="*/ 4297680 w 9060180"/>
                <a:gd name="connsiteY67" fmla="*/ 655437 h 1097453"/>
                <a:gd name="connsiteX68" fmla="*/ 4358640 w 9060180"/>
                <a:gd name="connsiteY68" fmla="*/ 838317 h 1097453"/>
                <a:gd name="connsiteX69" fmla="*/ 4396740 w 9060180"/>
                <a:gd name="connsiteY69" fmla="*/ 944997 h 1097453"/>
                <a:gd name="connsiteX70" fmla="*/ 4488180 w 9060180"/>
                <a:gd name="connsiteY70" fmla="*/ 594477 h 1097453"/>
                <a:gd name="connsiteX71" fmla="*/ 4602480 w 9060180"/>
                <a:gd name="connsiteY71" fmla="*/ 884037 h 1097453"/>
                <a:gd name="connsiteX72" fmla="*/ 4716780 w 9060180"/>
                <a:gd name="connsiteY72" fmla="*/ 525897 h 1097453"/>
                <a:gd name="connsiteX73" fmla="*/ 4861560 w 9060180"/>
                <a:gd name="connsiteY73" fmla="*/ 830697 h 1097453"/>
                <a:gd name="connsiteX74" fmla="*/ 5029200 w 9060180"/>
                <a:gd name="connsiteY74" fmla="*/ 464937 h 1097453"/>
                <a:gd name="connsiteX75" fmla="*/ 5227320 w 9060180"/>
                <a:gd name="connsiteY75" fmla="*/ 769737 h 1097453"/>
                <a:gd name="connsiteX76" fmla="*/ 5425440 w 9060180"/>
                <a:gd name="connsiteY76" fmla="*/ 358257 h 1097453"/>
                <a:gd name="connsiteX77" fmla="*/ 5623560 w 9060180"/>
                <a:gd name="connsiteY77" fmla="*/ 670677 h 1097453"/>
                <a:gd name="connsiteX78" fmla="*/ 5829300 w 9060180"/>
                <a:gd name="connsiteY78" fmla="*/ 297297 h 1097453"/>
                <a:gd name="connsiteX79" fmla="*/ 6019800 w 9060180"/>
                <a:gd name="connsiteY79" fmla="*/ 579237 h 1097453"/>
                <a:gd name="connsiteX80" fmla="*/ 6217920 w 9060180"/>
                <a:gd name="connsiteY80" fmla="*/ 236337 h 1097453"/>
                <a:gd name="connsiteX81" fmla="*/ 6416040 w 9060180"/>
                <a:gd name="connsiteY81" fmla="*/ 487797 h 1097453"/>
                <a:gd name="connsiteX82" fmla="*/ 6560820 w 9060180"/>
                <a:gd name="connsiteY82" fmla="*/ 221097 h 1097453"/>
                <a:gd name="connsiteX83" fmla="*/ 6675120 w 9060180"/>
                <a:gd name="connsiteY83" fmla="*/ 381117 h 1097453"/>
                <a:gd name="connsiteX84" fmla="*/ 6728460 w 9060180"/>
                <a:gd name="connsiteY84" fmla="*/ 381117 h 1097453"/>
                <a:gd name="connsiteX85" fmla="*/ 6957060 w 9060180"/>
                <a:gd name="connsiteY85" fmla="*/ 434457 h 1097453"/>
                <a:gd name="connsiteX86" fmla="*/ 7277100 w 9060180"/>
                <a:gd name="connsiteY86" fmla="*/ 464937 h 1097453"/>
                <a:gd name="connsiteX87" fmla="*/ 7612380 w 9060180"/>
                <a:gd name="connsiteY87" fmla="*/ 426837 h 1097453"/>
                <a:gd name="connsiteX88" fmla="*/ 7787640 w 9060180"/>
                <a:gd name="connsiteY88" fmla="*/ 304917 h 1097453"/>
                <a:gd name="connsiteX89" fmla="*/ 7909560 w 9060180"/>
                <a:gd name="connsiteY89" fmla="*/ 274437 h 1097453"/>
                <a:gd name="connsiteX90" fmla="*/ 7932420 w 9060180"/>
                <a:gd name="connsiteY90" fmla="*/ 381117 h 1097453"/>
                <a:gd name="connsiteX91" fmla="*/ 8008620 w 9060180"/>
                <a:gd name="connsiteY91" fmla="*/ 152517 h 1097453"/>
                <a:gd name="connsiteX92" fmla="*/ 8107680 w 9060180"/>
                <a:gd name="connsiteY92" fmla="*/ 419217 h 1097453"/>
                <a:gd name="connsiteX93" fmla="*/ 8199120 w 9060180"/>
                <a:gd name="connsiteY93" fmla="*/ 198237 h 1097453"/>
                <a:gd name="connsiteX94" fmla="*/ 8260080 w 9060180"/>
                <a:gd name="connsiteY94" fmla="*/ 297297 h 1097453"/>
                <a:gd name="connsiteX95" fmla="*/ 8389620 w 9060180"/>
                <a:gd name="connsiteY95" fmla="*/ 297297 h 1097453"/>
                <a:gd name="connsiteX96" fmla="*/ 8580120 w 9060180"/>
                <a:gd name="connsiteY96" fmla="*/ 365877 h 1097453"/>
                <a:gd name="connsiteX97" fmla="*/ 8747760 w 9060180"/>
                <a:gd name="connsiteY97" fmla="*/ 388737 h 1097453"/>
                <a:gd name="connsiteX98" fmla="*/ 8938260 w 9060180"/>
                <a:gd name="connsiteY98" fmla="*/ 335397 h 1097453"/>
                <a:gd name="connsiteX99" fmla="*/ 9060180 w 9060180"/>
                <a:gd name="connsiteY99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62400 w 9060180"/>
                <a:gd name="connsiteY55" fmla="*/ 853557 h 1097453"/>
                <a:gd name="connsiteX56" fmla="*/ 3977640 w 9060180"/>
                <a:gd name="connsiteY56" fmla="*/ 922137 h 1097453"/>
                <a:gd name="connsiteX57" fmla="*/ 4008120 w 9060180"/>
                <a:gd name="connsiteY57" fmla="*/ 990717 h 1097453"/>
                <a:gd name="connsiteX58" fmla="*/ 4061460 w 9060180"/>
                <a:gd name="connsiteY58" fmla="*/ 845937 h 1097453"/>
                <a:gd name="connsiteX59" fmla="*/ 4061460 w 9060180"/>
                <a:gd name="connsiteY59" fmla="*/ 731637 h 1097453"/>
                <a:gd name="connsiteX60" fmla="*/ 4099560 w 9060180"/>
                <a:gd name="connsiteY60" fmla="*/ 647817 h 1097453"/>
                <a:gd name="connsiteX61" fmla="*/ 4168140 w 9060180"/>
                <a:gd name="connsiteY61" fmla="*/ 884037 h 1097453"/>
                <a:gd name="connsiteX62" fmla="*/ 4168140 w 9060180"/>
                <a:gd name="connsiteY62" fmla="*/ 884037 h 1097453"/>
                <a:gd name="connsiteX63" fmla="*/ 4206240 w 9060180"/>
                <a:gd name="connsiteY63" fmla="*/ 960237 h 1097453"/>
                <a:gd name="connsiteX64" fmla="*/ 4251960 w 9060180"/>
                <a:gd name="connsiteY64" fmla="*/ 815457 h 1097453"/>
                <a:gd name="connsiteX65" fmla="*/ 4259580 w 9060180"/>
                <a:gd name="connsiteY65" fmla="*/ 670677 h 1097453"/>
                <a:gd name="connsiteX66" fmla="*/ 4297680 w 9060180"/>
                <a:gd name="connsiteY66" fmla="*/ 655437 h 1097453"/>
                <a:gd name="connsiteX67" fmla="*/ 4358640 w 9060180"/>
                <a:gd name="connsiteY67" fmla="*/ 838317 h 1097453"/>
                <a:gd name="connsiteX68" fmla="*/ 4396740 w 9060180"/>
                <a:gd name="connsiteY68" fmla="*/ 944997 h 1097453"/>
                <a:gd name="connsiteX69" fmla="*/ 4488180 w 9060180"/>
                <a:gd name="connsiteY69" fmla="*/ 594477 h 1097453"/>
                <a:gd name="connsiteX70" fmla="*/ 4602480 w 9060180"/>
                <a:gd name="connsiteY70" fmla="*/ 884037 h 1097453"/>
                <a:gd name="connsiteX71" fmla="*/ 4716780 w 9060180"/>
                <a:gd name="connsiteY71" fmla="*/ 525897 h 1097453"/>
                <a:gd name="connsiteX72" fmla="*/ 4861560 w 9060180"/>
                <a:gd name="connsiteY72" fmla="*/ 830697 h 1097453"/>
                <a:gd name="connsiteX73" fmla="*/ 5029200 w 9060180"/>
                <a:gd name="connsiteY73" fmla="*/ 464937 h 1097453"/>
                <a:gd name="connsiteX74" fmla="*/ 5227320 w 9060180"/>
                <a:gd name="connsiteY74" fmla="*/ 769737 h 1097453"/>
                <a:gd name="connsiteX75" fmla="*/ 5425440 w 9060180"/>
                <a:gd name="connsiteY75" fmla="*/ 358257 h 1097453"/>
                <a:gd name="connsiteX76" fmla="*/ 5623560 w 9060180"/>
                <a:gd name="connsiteY76" fmla="*/ 670677 h 1097453"/>
                <a:gd name="connsiteX77" fmla="*/ 5829300 w 9060180"/>
                <a:gd name="connsiteY77" fmla="*/ 297297 h 1097453"/>
                <a:gd name="connsiteX78" fmla="*/ 6019800 w 9060180"/>
                <a:gd name="connsiteY78" fmla="*/ 579237 h 1097453"/>
                <a:gd name="connsiteX79" fmla="*/ 6217920 w 9060180"/>
                <a:gd name="connsiteY79" fmla="*/ 236337 h 1097453"/>
                <a:gd name="connsiteX80" fmla="*/ 6416040 w 9060180"/>
                <a:gd name="connsiteY80" fmla="*/ 487797 h 1097453"/>
                <a:gd name="connsiteX81" fmla="*/ 6560820 w 9060180"/>
                <a:gd name="connsiteY81" fmla="*/ 221097 h 1097453"/>
                <a:gd name="connsiteX82" fmla="*/ 6675120 w 9060180"/>
                <a:gd name="connsiteY82" fmla="*/ 381117 h 1097453"/>
                <a:gd name="connsiteX83" fmla="*/ 6728460 w 9060180"/>
                <a:gd name="connsiteY83" fmla="*/ 381117 h 1097453"/>
                <a:gd name="connsiteX84" fmla="*/ 6957060 w 9060180"/>
                <a:gd name="connsiteY84" fmla="*/ 434457 h 1097453"/>
                <a:gd name="connsiteX85" fmla="*/ 7277100 w 9060180"/>
                <a:gd name="connsiteY85" fmla="*/ 464937 h 1097453"/>
                <a:gd name="connsiteX86" fmla="*/ 7612380 w 9060180"/>
                <a:gd name="connsiteY86" fmla="*/ 426837 h 1097453"/>
                <a:gd name="connsiteX87" fmla="*/ 7787640 w 9060180"/>
                <a:gd name="connsiteY87" fmla="*/ 304917 h 1097453"/>
                <a:gd name="connsiteX88" fmla="*/ 7909560 w 9060180"/>
                <a:gd name="connsiteY88" fmla="*/ 274437 h 1097453"/>
                <a:gd name="connsiteX89" fmla="*/ 7932420 w 9060180"/>
                <a:gd name="connsiteY89" fmla="*/ 381117 h 1097453"/>
                <a:gd name="connsiteX90" fmla="*/ 8008620 w 9060180"/>
                <a:gd name="connsiteY90" fmla="*/ 152517 h 1097453"/>
                <a:gd name="connsiteX91" fmla="*/ 8107680 w 9060180"/>
                <a:gd name="connsiteY91" fmla="*/ 419217 h 1097453"/>
                <a:gd name="connsiteX92" fmla="*/ 8199120 w 9060180"/>
                <a:gd name="connsiteY92" fmla="*/ 198237 h 1097453"/>
                <a:gd name="connsiteX93" fmla="*/ 8260080 w 9060180"/>
                <a:gd name="connsiteY93" fmla="*/ 297297 h 1097453"/>
                <a:gd name="connsiteX94" fmla="*/ 8389620 w 9060180"/>
                <a:gd name="connsiteY94" fmla="*/ 297297 h 1097453"/>
                <a:gd name="connsiteX95" fmla="*/ 8580120 w 9060180"/>
                <a:gd name="connsiteY95" fmla="*/ 365877 h 1097453"/>
                <a:gd name="connsiteX96" fmla="*/ 8747760 w 9060180"/>
                <a:gd name="connsiteY96" fmla="*/ 388737 h 1097453"/>
                <a:gd name="connsiteX97" fmla="*/ 8938260 w 9060180"/>
                <a:gd name="connsiteY97" fmla="*/ 335397 h 1097453"/>
                <a:gd name="connsiteX98" fmla="*/ 9060180 w 9060180"/>
                <a:gd name="connsiteY98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3977640 w 9060180"/>
                <a:gd name="connsiteY55" fmla="*/ 922137 h 1097453"/>
                <a:gd name="connsiteX56" fmla="*/ 4008120 w 9060180"/>
                <a:gd name="connsiteY56" fmla="*/ 990717 h 1097453"/>
                <a:gd name="connsiteX57" fmla="*/ 4061460 w 9060180"/>
                <a:gd name="connsiteY57" fmla="*/ 845937 h 1097453"/>
                <a:gd name="connsiteX58" fmla="*/ 4061460 w 9060180"/>
                <a:gd name="connsiteY58" fmla="*/ 731637 h 1097453"/>
                <a:gd name="connsiteX59" fmla="*/ 4099560 w 9060180"/>
                <a:gd name="connsiteY59" fmla="*/ 647817 h 1097453"/>
                <a:gd name="connsiteX60" fmla="*/ 4168140 w 9060180"/>
                <a:gd name="connsiteY60" fmla="*/ 884037 h 1097453"/>
                <a:gd name="connsiteX61" fmla="*/ 4168140 w 9060180"/>
                <a:gd name="connsiteY61" fmla="*/ 884037 h 1097453"/>
                <a:gd name="connsiteX62" fmla="*/ 4206240 w 9060180"/>
                <a:gd name="connsiteY62" fmla="*/ 960237 h 1097453"/>
                <a:gd name="connsiteX63" fmla="*/ 4251960 w 9060180"/>
                <a:gd name="connsiteY63" fmla="*/ 815457 h 1097453"/>
                <a:gd name="connsiteX64" fmla="*/ 4259580 w 9060180"/>
                <a:gd name="connsiteY64" fmla="*/ 670677 h 1097453"/>
                <a:gd name="connsiteX65" fmla="*/ 4297680 w 9060180"/>
                <a:gd name="connsiteY65" fmla="*/ 655437 h 1097453"/>
                <a:gd name="connsiteX66" fmla="*/ 4358640 w 9060180"/>
                <a:gd name="connsiteY66" fmla="*/ 838317 h 1097453"/>
                <a:gd name="connsiteX67" fmla="*/ 4396740 w 9060180"/>
                <a:gd name="connsiteY67" fmla="*/ 944997 h 1097453"/>
                <a:gd name="connsiteX68" fmla="*/ 4488180 w 9060180"/>
                <a:gd name="connsiteY68" fmla="*/ 594477 h 1097453"/>
                <a:gd name="connsiteX69" fmla="*/ 4602480 w 9060180"/>
                <a:gd name="connsiteY69" fmla="*/ 884037 h 1097453"/>
                <a:gd name="connsiteX70" fmla="*/ 4716780 w 9060180"/>
                <a:gd name="connsiteY70" fmla="*/ 525897 h 1097453"/>
                <a:gd name="connsiteX71" fmla="*/ 4861560 w 9060180"/>
                <a:gd name="connsiteY71" fmla="*/ 830697 h 1097453"/>
                <a:gd name="connsiteX72" fmla="*/ 5029200 w 9060180"/>
                <a:gd name="connsiteY72" fmla="*/ 464937 h 1097453"/>
                <a:gd name="connsiteX73" fmla="*/ 5227320 w 9060180"/>
                <a:gd name="connsiteY73" fmla="*/ 769737 h 1097453"/>
                <a:gd name="connsiteX74" fmla="*/ 5425440 w 9060180"/>
                <a:gd name="connsiteY74" fmla="*/ 358257 h 1097453"/>
                <a:gd name="connsiteX75" fmla="*/ 5623560 w 9060180"/>
                <a:gd name="connsiteY75" fmla="*/ 670677 h 1097453"/>
                <a:gd name="connsiteX76" fmla="*/ 5829300 w 9060180"/>
                <a:gd name="connsiteY76" fmla="*/ 297297 h 1097453"/>
                <a:gd name="connsiteX77" fmla="*/ 6019800 w 9060180"/>
                <a:gd name="connsiteY77" fmla="*/ 579237 h 1097453"/>
                <a:gd name="connsiteX78" fmla="*/ 6217920 w 9060180"/>
                <a:gd name="connsiteY78" fmla="*/ 236337 h 1097453"/>
                <a:gd name="connsiteX79" fmla="*/ 6416040 w 9060180"/>
                <a:gd name="connsiteY79" fmla="*/ 487797 h 1097453"/>
                <a:gd name="connsiteX80" fmla="*/ 6560820 w 9060180"/>
                <a:gd name="connsiteY80" fmla="*/ 221097 h 1097453"/>
                <a:gd name="connsiteX81" fmla="*/ 6675120 w 9060180"/>
                <a:gd name="connsiteY81" fmla="*/ 381117 h 1097453"/>
                <a:gd name="connsiteX82" fmla="*/ 6728460 w 9060180"/>
                <a:gd name="connsiteY82" fmla="*/ 381117 h 1097453"/>
                <a:gd name="connsiteX83" fmla="*/ 6957060 w 9060180"/>
                <a:gd name="connsiteY83" fmla="*/ 434457 h 1097453"/>
                <a:gd name="connsiteX84" fmla="*/ 7277100 w 9060180"/>
                <a:gd name="connsiteY84" fmla="*/ 464937 h 1097453"/>
                <a:gd name="connsiteX85" fmla="*/ 7612380 w 9060180"/>
                <a:gd name="connsiteY85" fmla="*/ 426837 h 1097453"/>
                <a:gd name="connsiteX86" fmla="*/ 7787640 w 9060180"/>
                <a:gd name="connsiteY86" fmla="*/ 304917 h 1097453"/>
                <a:gd name="connsiteX87" fmla="*/ 7909560 w 9060180"/>
                <a:gd name="connsiteY87" fmla="*/ 274437 h 1097453"/>
                <a:gd name="connsiteX88" fmla="*/ 7932420 w 9060180"/>
                <a:gd name="connsiteY88" fmla="*/ 381117 h 1097453"/>
                <a:gd name="connsiteX89" fmla="*/ 8008620 w 9060180"/>
                <a:gd name="connsiteY89" fmla="*/ 152517 h 1097453"/>
                <a:gd name="connsiteX90" fmla="*/ 8107680 w 9060180"/>
                <a:gd name="connsiteY90" fmla="*/ 419217 h 1097453"/>
                <a:gd name="connsiteX91" fmla="*/ 8199120 w 9060180"/>
                <a:gd name="connsiteY91" fmla="*/ 198237 h 1097453"/>
                <a:gd name="connsiteX92" fmla="*/ 8260080 w 9060180"/>
                <a:gd name="connsiteY92" fmla="*/ 297297 h 1097453"/>
                <a:gd name="connsiteX93" fmla="*/ 8389620 w 9060180"/>
                <a:gd name="connsiteY93" fmla="*/ 297297 h 1097453"/>
                <a:gd name="connsiteX94" fmla="*/ 8580120 w 9060180"/>
                <a:gd name="connsiteY94" fmla="*/ 365877 h 1097453"/>
                <a:gd name="connsiteX95" fmla="*/ 8747760 w 9060180"/>
                <a:gd name="connsiteY95" fmla="*/ 388737 h 1097453"/>
                <a:gd name="connsiteX96" fmla="*/ 8938260 w 9060180"/>
                <a:gd name="connsiteY96" fmla="*/ 335397 h 1097453"/>
                <a:gd name="connsiteX97" fmla="*/ 9060180 w 9060180"/>
                <a:gd name="connsiteY97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61460 w 9060180"/>
                <a:gd name="connsiteY56" fmla="*/ 845937 h 1097453"/>
                <a:gd name="connsiteX57" fmla="*/ 4061460 w 9060180"/>
                <a:gd name="connsiteY57" fmla="*/ 731637 h 1097453"/>
                <a:gd name="connsiteX58" fmla="*/ 4099560 w 9060180"/>
                <a:gd name="connsiteY58" fmla="*/ 647817 h 1097453"/>
                <a:gd name="connsiteX59" fmla="*/ 4168140 w 9060180"/>
                <a:gd name="connsiteY59" fmla="*/ 884037 h 1097453"/>
                <a:gd name="connsiteX60" fmla="*/ 4168140 w 9060180"/>
                <a:gd name="connsiteY60" fmla="*/ 884037 h 1097453"/>
                <a:gd name="connsiteX61" fmla="*/ 4206240 w 9060180"/>
                <a:gd name="connsiteY61" fmla="*/ 960237 h 1097453"/>
                <a:gd name="connsiteX62" fmla="*/ 4251960 w 9060180"/>
                <a:gd name="connsiteY62" fmla="*/ 815457 h 1097453"/>
                <a:gd name="connsiteX63" fmla="*/ 4259580 w 9060180"/>
                <a:gd name="connsiteY63" fmla="*/ 670677 h 1097453"/>
                <a:gd name="connsiteX64" fmla="*/ 4297680 w 9060180"/>
                <a:gd name="connsiteY64" fmla="*/ 655437 h 1097453"/>
                <a:gd name="connsiteX65" fmla="*/ 4358640 w 9060180"/>
                <a:gd name="connsiteY65" fmla="*/ 838317 h 1097453"/>
                <a:gd name="connsiteX66" fmla="*/ 4396740 w 9060180"/>
                <a:gd name="connsiteY66" fmla="*/ 944997 h 1097453"/>
                <a:gd name="connsiteX67" fmla="*/ 4488180 w 9060180"/>
                <a:gd name="connsiteY67" fmla="*/ 594477 h 1097453"/>
                <a:gd name="connsiteX68" fmla="*/ 4602480 w 9060180"/>
                <a:gd name="connsiteY68" fmla="*/ 884037 h 1097453"/>
                <a:gd name="connsiteX69" fmla="*/ 4716780 w 9060180"/>
                <a:gd name="connsiteY69" fmla="*/ 525897 h 1097453"/>
                <a:gd name="connsiteX70" fmla="*/ 4861560 w 9060180"/>
                <a:gd name="connsiteY70" fmla="*/ 830697 h 1097453"/>
                <a:gd name="connsiteX71" fmla="*/ 5029200 w 9060180"/>
                <a:gd name="connsiteY71" fmla="*/ 464937 h 1097453"/>
                <a:gd name="connsiteX72" fmla="*/ 5227320 w 9060180"/>
                <a:gd name="connsiteY72" fmla="*/ 769737 h 1097453"/>
                <a:gd name="connsiteX73" fmla="*/ 5425440 w 9060180"/>
                <a:gd name="connsiteY73" fmla="*/ 358257 h 1097453"/>
                <a:gd name="connsiteX74" fmla="*/ 5623560 w 9060180"/>
                <a:gd name="connsiteY74" fmla="*/ 670677 h 1097453"/>
                <a:gd name="connsiteX75" fmla="*/ 5829300 w 9060180"/>
                <a:gd name="connsiteY75" fmla="*/ 297297 h 1097453"/>
                <a:gd name="connsiteX76" fmla="*/ 6019800 w 9060180"/>
                <a:gd name="connsiteY76" fmla="*/ 579237 h 1097453"/>
                <a:gd name="connsiteX77" fmla="*/ 6217920 w 9060180"/>
                <a:gd name="connsiteY77" fmla="*/ 236337 h 1097453"/>
                <a:gd name="connsiteX78" fmla="*/ 6416040 w 9060180"/>
                <a:gd name="connsiteY78" fmla="*/ 487797 h 1097453"/>
                <a:gd name="connsiteX79" fmla="*/ 6560820 w 9060180"/>
                <a:gd name="connsiteY79" fmla="*/ 221097 h 1097453"/>
                <a:gd name="connsiteX80" fmla="*/ 6675120 w 9060180"/>
                <a:gd name="connsiteY80" fmla="*/ 381117 h 1097453"/>
                <a:gd name="connsiteX81" fmla="*/ 6728460 w 9060180"/>
                <a:gd name="connsiteY81" fmla="*/ 381117 h 1097453"/>
                <a:gd name="connsiteX82" fmla="*/ 6957060 w 9060180"/>
                <a:gd name="connsiteY82" fmla="*/ 434457 h 1097453"/>
                <a:gd name="connsiteX83" fmla="*/ 7277100 w 9060180"/>
                <a:gd name="connsiteY83" fmla="*/ 464937 h 1097453"/>
                <a:gd name="connsiteX84" fmla="*/ 7612380 w 9060180"/>
                <a:gd name="connsiteY84" fmla="*/ 426837 h 1097453"/>
                <a:gd name="connsiteX85" fmla="*/ 7787640 w 9060180"/>
                <a:gd name="connsiteY85" fmla="*/ 304917 h 1097453"/>
                <a:gd name="connsiteX86" fmla="*/ 7909560 w 9060180"/>
                <a:gd name="connsiteY86" fmla="*/ 274437 h 1097453"/>
                <a:gd name="connsiteX87" fmla="*/ 7932420 w 9060180"/>
                <a:gd name="connsiteY87" fmla="*/ 381117 h 1097453"/>
                <a:gd name="connsiteX88" fmla="*/ 8008620 w 9060180"/>
                <a:gd name="connsiteY88" fmla="*/ 152517 h 1097453"/>
                <a:gd name="connsiteX89" fmla="*/ 8107680 w 9060180"/>
                <a:gd name="connsiteY89" fmla="*/ 419217 h 1097453"/>
                <a:gd name="connsiteX90" fmla="*/ 8199120 w 9060180"/>
                <a:gd name="connsiteY90" fmla="*/ 198237 h 1097453"/>
                <a:gd name="connsiteX91" fmla="*/ 8260080 w 9060180"/>
                <a:gd name="connsiteY91" fmla="*/ 297297 h 1097453"/>
                <a:gd name="connsiteX92" fmla="*/ 8389620 w 9060180"/>
                <a:gd name="connsiteY92" fmla="*/ 297297 h 1097453"/>
                <a:gd name="connsiteX93" fmla="*/ 8580120 w 9060180"/>
                <a:gd name="connsiteY93" fmla="*/ 365877 h 1097453"/>
                <a:gd name="connsiteX94" fmla="*/ 8747760 w 9060180"/>
                <a:gd name="connsiteY94" fmla="*/ 388737 h 1097453"/>
                <a:gd name="connsiteX95" fmla="*/ 8938260 w 9060180"/>
                <a:gd name="connsiteY95" fmla="*/ 335397 h 1097453"/>
                <a:gd name="connsiteX96" fmla="*/ 9060180 w 9060180"/>
                <a:gd name="connsiteY96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61460 w 9060180"/>
                <a:gd name="connsiteY56" fmla="*/ 731637 h 1097453"/>
                <a:gd name="connsiteX57" fmla="*/ 4099560 w 9060180"/>
                <a:gd name="connsiteY57" fmla="*/ 647817 h 1097453"/>
                <a:gd name="connsiteX58" fmla="*/ 4168140 w 9060180"/>
                <a:gd name="connsiteY58" fmla="*/ 884037 h 1097453"/>
                <a:gd name="connsiteX59" fmla="*/ 4168140 w 9060180"/>
                <a:gd name="connsiteY59" fmla="*/ 884037 h 1097453"/>
                <a:gd name="connsiteX60" fmla="*/ 4206240 w 9060180"/>
                <a:gd name="connsiteY60" fmla="*/ 960237 h 1097453"/>
                <a:gd name="connsiteX61" fmla="*/ 4251960 w 9060180"/>
                <a:gd name="connsiteY61" fmla="*/ 815457 h 1097453"/>
                <a:gd name="connsiteX62" fmla="*/ 4259580 w 9060180"/>
                <a:gd name="connsiteY62" fmla="*/ 670677 h 1097453"/>
                <a:gd name="connsiteX63" fmla="*/ 4297680 w 9060180"/>
                <a:gd name="connsiteY63" fmla="*/ 655437 h 1097453"/>
                <a:gd name="connsiteX64" fmla="*/ 4358640 w 9060180"/>
                <a:gd name="connsiteY64" fmla="*/ 838317 h 1097453"/>
                <a:gd name="connsiteX65" fmla="*/ 4396740 w 9060180"/>
                <a:gd name="connsiteY65" fmla="*/ 944997 h 1097453"/>
                <a:gd name="connsiteX66" fmla="*/ 4488180 w 9060180"/>
                <a:gd name="connsiteY66" fmla="*/ 594477 h 1097453"/>
                <a:gd name="connsiteX67" fmla="*/ 4602480 w 9060180"/>
                <a:gd name="connsiteY67" fmla="*/ 884037 h 1097453"/>
                <a:gd name="connsiteX68" fmla="*/ 4716780 w 9060180"/>
                <a:gd name="connsiteY68" fmla="*/ 525897 h 1097453"/>
                <a:gd name="connsiteX69" fmla="*/ 4861560 w 9060180"/>
                <a:gd name="connsiteY69" fmla="*/ 830697 h 1097453"/>
                <a:gd name="connsiteX70" fmla="*/ 5029200 w 9060180"/>
                <a:gd name="connsiteY70" fmla="*/ 464937 h 1097453"/>
                <a:gd name="connsiteX71" fmla="*/ 5227320 w 9060180"/>
                <a:gd name="connsiteY71" fmla="*/ 769737 h 1097453"/>
                <a:gd name="connsiteX72" fmla="*/ 5425440 w 9060180"/>
                <a:gd name="connsiteY72" fmla="*/ 358257 h 1097453"/>
                <a:gd name="connsiteX73" fmla="*/ 5623560 w 9060180"/>
                <a:gd name="connsiteY73" fmla="*/ 670677 h 1097453"/>
                <a:gd name="connsiteX74" fmla="*/ 5829300 w 9060180"/>
                <a:gd name="connsiteY74" fmla="*/ 297297 h 1097453"/>
                <a:gd name="connsiteX75" fmla="*/ 6019800 w 9060180"/>
                <a:gd name="connsiteY75" fmla="*/ 579237 h 1097453"/>
                <a:gd name="connsiteX76" fmla="*/ 6217920 w 9060180"/>
                <a:gd name="connsiteY76" fmla="*/ 236337 h 1097453"/>
                <a:gd name="connsiteX77" fmla="*/ 6416040 w 9060180"/>
                <a:gd name="connsiteY77" fmla="*/ 487797 h 1097453"/>
                <a:gd name="connsiteX78" fmla="*/ 6560820 w 9060180"/>
                <a:gd name="connsiteY78" fmla="*/ 221097 h 1097453"/>
                <a:gd name="connsiteX79" fmla="*/ 6675120 w 9060180"/>
                <a:gd name="connsiteY79" fmla="*/ 381117 h 1097453"/>
                <a:gd name="connsiteX80" fmla="*/ 6728460 w 9060180"/>
                <a:gd name="connsiteY80" fmla="*/ 381117 h 1097453"/>
                <a:gd name="connsiteX81" fmla="*/ 6957060 w 9060180"/>
                <a:gd name="connsiteY81" fmla="*/ 434457 h 1097453"/>
                <a:gd name="connsiteX82" fmla="*/ 7277100 w 9060180"/>
                <a:gd name="connsiteY82" fmla="*/ 464937 h 1097453"/>
                <a:gd name="connsiteX83" fmla="*/ 7612380 w 9060180"/>
                <a:gd name="connsiteY83" fmla="*/ 426837 h 1097453"/>
                <a:gd name="connsiteX84" fmla="*/ 7787640 w 9060180"/>
                <a:gd name="connsiteY84" fmla="*/ 304917 h 1097453"/>
                <a:gd name="connsiteX85" fmla="*/ 7909560 w 9060180"/>
                <a:gd name="connsiteY85" fmla="*/ 274437 h 1097453"/>
                <a:gd name="connsiteX86" fmla="*/ 7932420 w 9060180"/>
                <a:gd name="connsiteY86" fmla="*/ 381117 h 1097453"/>
                <a:gd name="connsiteX87" fmla="*/ 8008620 w 9060180"/>
                <a:gd name="connsiteY87" fmla="*/ 152517 h 1097453"/>
                <a:gd name="connsiteX88" fmla="*/ 8107680 w 9060180"/>
                <a:gd name="connsiteY88" fmla="*/ 419217 h 1097453"/>
                <a:gd name="connsiteX89" fmla="*/ 8199120 w 9060180"/>
                <a:gd name="connsiteY89" fmla="*/ 198237 h 1097453"/>
                <a:gd name="connsiteX90" fmla="*/ 8260080 w 9060180"/>
                <a:gd name="connsiteY90" fmla="*/ 297297 h 1097453"/>
                <a:gd name="connsiteX91" fmla="*/ 8389620 w 9060180"/>
                <a:gd name="connsiteY91" fmla="*/ 297297 h 1097453"/>
                <a:gd name="connsiteX92" fmla="*/ 8580120 w 9060180"/>
                <a:gd name="connsiteY92" fmla="*/ 365877 h 1097453"/>
                <a:gd name="connsiteX93" fmla="*/ 8747760 w 9060180"/>
                <a:gd name="connsiteY93" fmla="*/ 388737 h 1097453"/>
                <a:gd name="connsiteX94" fmla="*/ 8938260 w 9060180"/>
                <a:gd name="connsiteY94" fmla="*/ 335397 h 1097453"/>
                <a:gd name="connsiteX95" fmla="*/ 9060180 w 9060180"/>
                <a:gd name="connsiteY9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168140 w 9060180"/>
                <a:gd name="connsiteY57" fmla="*/ 884037 h 1097453"/>
                <a:gd name="connsiteX58" fmla="*/ 4168140 w 9060180"/>
                <a:gd name="connsiteY58" fmla="*/ 884037 h 1097453"/>
                <a:gd name="connsiteX59" fmla="*/ 4206240 w 9060180"/>
                <a:gd name="connsiteY59" fmla="*/ 960237 h 1097453"/>
                <a:gd name="connsiteX60" fmla="*/ 4251960 w 9060180"/>
                <a:gd name="connsiteY60" fmla="*/ 815457 h 1097453"/>
                <a:gd name="connsiteX61" fmla="*/ 4259580 w 9060180"/>
                <a:gd name="connsiteY61" fmla="*/ 670677 h 1097453"/>
                <a:gd name="connsiteX62" fmla="*/ 4297680 w 9060180"/>
                <a:gd name="connsiteY62" fmla="*/ 655437 h 1097453"/>
                <a:gd name="connsiteX63" fmla="*/ 4358640 w 9060180"/>
                <a:gd name="connsiteY63" fmla="*/ 838317 h 1097453"/>
                <a:gd name="connsiteX64" fmla="*/ 4396740 w 9060180"/>
                <a:gd name="connsiteY64" fmla="*/ 944997 h 1097453"/>
                <a:gd name="connsiteX65" fmla="*/ 4488180 w 9060180"/>
                <a:gd name="connsiteY65" fmla="*/ 594477 h 1097453"/>
                <a:gd name="connsiteX66" fmla="*/ 4602480 w 9060180"/>
                <a:gd name="connsiteY66" fmla="*/ 884037 h 1097453"/>
                <a:gd name="connsiteX67" fmla="*/ 4716780 w 9060180"/>
                <a:gd name="connsiteY67" fmla="*/ 525897 h 1097453"/>
                <a:gd name="connsiteX68" fmla="*/ 4861560 w 9060180"/>
                <a:gd name="connsiteY68" fmla="*/ 830697 h 1097453"/>
                <a:gd name="connsiteX69" fmla="*/ 5029200 w 9060180"/>
                <a:gd name="connsiteY69" fmla="*/ 464937 h 1097453"/>
                <a:gd name="connsiteX70" fmla="*/ 5227320 w 9060180"/>
                <a:gd name="connsiteY70" fmla="*/ 769737 h 1097453"/>
                <a:gd name="connsiteX71" fmla="*/ 5425440 w 9060180"/>
                <a:gd name="connsiteY71" fmla="*/ 358257 h 1097453"/>
                <a:gd name="connsiteX72" fmla="*/ 5623560 w 9060180"/>
                <a:gd name="connsiteY72" fmla="*/ 670677 h 1097453"/>
                <a:gd name="connsiteX73" fmla="*/ 5829300 w 9060180"/>
                <a:gd name="connsiteY73" fmla="*/ 297297 h 1097453"/>
                <a:gd name="connsiteX74" fmla="*/ 6019800 w 9060180"/>
                <a:gd name="connsiteY74" fmla="*/ 579237 h 1097453"/>
                <a:gd name="connsiteX75" fmla="*/ 6217920 w 9060180"/>
                <a:gd name="connsiteY75" fmla="*/ 236337 h 1097453"/>
                <a:gd name="connsiteX76" fmla="*/ 6416040 w 9060180"/>
                <a:gd name="connsiteY76" fmla="*/ 487797 h 1097453"/>
                <a:gd name="connsiteX77" fmla="*/ 6560820 w 9060180"/>
                <a:gd name="connsiteY77" fmla="*/ 221097 h 1097453"/>
                <a:gd name="connsiteX78" fmla="*/ 6675120 w 9060180"/>
                <a:gd name="connsiteY78" fmla="*/ 381117 h 1097453"/>
                <a:gd name="connsiteX79" fmla="*/ 6728460 w 9060180"/>
                <a:gd name="connsiteY79" fmla="*/ 381117 h 1097453"/>
                <a:gd name="connsiteX80" fmla="*/ 6957060 w 9060180"/>
                <a:gd name="connsiteY80" fmla="*/ 434457 h 1097453"/>
                <a:gd name="connsiteX81" fmla="*/ 7277100 w 9060180"/>
                <a:gd name="connsiteY81" fmla="*/ 464937 h 1097453"/>
                <a:gd name="connsiteX82" fmla="*/ 7612380 w 9060180"/>
                <a:gd name="connsiteY82" fmla="*/ 426837 h 1097453"/>
                <a:gd name="connsiteX83" fmla="*/ 7787640 w 9060180"/>
                <a:gd name="connsiteY83" fmla="*/ 304917 h 1097453"/>
                <a:gd name="connsiteX84" fmla="*/ 7909560 w 9060180"/>
                <a:gd name="connsiteY84" fmla="*/ 274437 h 1097453"/>
                <a:gd name="connsiteX85" fmla="*/ 7932420 w 9060180"/>
                <a:gd name="connsiteY85" fmla="*/ 381117 h 1097453"/>
                <a:gd name="connsiteX86" fmla="*/ 8008620 w 9060180"/>
                <a:gd name="connsiteY86" fmla="*/ 152517 h 1097453"/>
                <a:gd name="connsiteX87" fmla="*/ 8107680 w 9060180"/>
                <a:gd name="connsiteY87" fmla="*/ 419217 h 1097453"/>
                <a:gd name="connsiteX88" fmla="*/ 8199120 w 9060180"/>
                <a:gd name="connsiteY88" fmla="*/ 198237 h 1097453"/>
                <a:gd name="connsiteX89" fmla="*/ 8260080 w 9060180"/>
                <a:gd name="connsiteY89" fmla="*/ 297297 h 1097453"/>
                <a:gd name="connsiteX90" fmla="*/ 8389620 w 9060180"/>
                <a:gd name="connsiteY90" fmla="*/ 297297 h 1097453"/>
                <a:gd name="connsiteX91" fmla="*/ 8580120 w 9060180"/>
                <a:gd name="connsiteY91" fmla="*/ 365877 h 1097453"/>
                <a:gd name="connsiteX92" fmla="*/ 8747760 w 9060180"/>
                <a:gd name="connsiteY92" fmla="*/ 388737 h 1097453"/>
                <a:gd name="connsiteX93" fmla="*/ 8938260 w 9060180"/>
                <a:gd name="connsiteY93" fmla="*/ 335397 h 1097453"/>
                <a:gd name="connsiteX94" fmla="*/ 9060180 w 9060180"/>
                <a:gd name="connsiteY9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168140 w 9060180"/>
                <a:gd name="connsiteY57" fmla="*/ 884037 h 1097453"/>
                <a:gd name="connsiteX58" fmla="*/ 4206240 w 9060180"/>
                <a:gd name="connsiteY58" fmla="*/ 960237 h 1097453"/>
                <a:gd name="connsiteX59" fmla="*/ 4251960 w 9060180"/>
                <a:gd name="connsiteY59" fmla="*/ 815457 h 1097453"/>
                <a:gd name="connsiteX60" fmla="*/ 4259580 w 9060180"/>
                <a:gd name="connsiteY60" fmla="*/ 670677 h 1097453"/>
                <a:gd name="connsiteX61" fmla="*/ 4297680 w 9060180"/>
                <a:gd name="connsiteY61" fmla="*/ 655437 h 1097453"/>
                <a:gd name="connsiteX62" fmla="*/ 4358640 w 9060180"/>
                <a:gd name="connsiteY62" fmla="*/ 838317 h 1097453"/>
                <a:gd name="connsiteX63" fmla="*/ 4396740 w 9060180"/>
                <a:gd name="connsiteY63" fmla="*/ 944997 h 1097453"/>
                <a:gd name="connsiteX64" fmla="*/ 4488180 w 9060180"/>
                <a:gd name="connsiteY64" fmla="*/ 594477 h 1097453"/>
                <a:gd name="connsiteX65" fmla="*/ 4602480 w 9060180"/>
                <a:gd name="connsiteY65" fmla="*/ 884037 h 1097453"/>
                <a:gd name="connsiteX66" fmla="*/ 4716780 w 9060180"/>
                <a:gd name="connsiteY66" fmla="*/ 525897 h 1097453"/>
                <a:gd name="connsiteX67" fmla="*/ 4861560 w 9060180"/>
                <a:gd name="connsiteY67" fmla="*/ 830697 h 1097453"/>
                <a:gd name="connsiteX68" fmla="*/ 5029200 w 9060180"/>
                <a:gd name="connsiteY68" fmla="*/ 464937 h 1097453"/>
                <a:gd name="connsiteX69" fmla="*/ 5227320 w 9060180"/>
                <a:gd name="connsiteY69" fmla="*/ 769737 h 1097453"/>
                <a:gd name="connsiteX70" fmla="*/ 5425440 w 9060180"/>
                <a:gd name="connsiteY70" fmla="*/ 358257 h 1097453"/>
                <a:gd name="connsiteX71" fmla="*/ 5623560 w 9060180"/>
                <a:gd name="connsiteY71" fmla="*/ 670677 h 1097453"/>
                <a:gd name="connsiteX72" fmla="*/ 5829300 w 9060180"/>
                <a:gd name="connsiteY72" fmla="*/ 297297 h 1097453"/>
                <a:gd name="connsiteX73" fmla="*/ 6019800 w 9060180"/>
                <a:gd name="connsiteY73" fmla="*/ 579237 h 1097453"/>
                <a:gd name="connsiteX74" fmla="*/ 6217920 w 9060180"/>
                <a:gd name="connsiteY74" fmla="*/ 236337 h 1097453"/>
                <a:gd name="connsiteX75" fmla="*/ 6416040 w 9060180"/>
                <a:gd name="connsiteY75" fmla="*/ 487797 h 1097453"/>
                <a:gd name="connsiteX76" fmla="*/ 6560820 w 9060180"/>
                <a:gd name="connsiteY76" fmla="*/ 221097 h 1097453"/>
                <a:gd name="connsiteX77" fmla="*/ 6675120 w 9060180"/>
                <a:gd name="connsiteY77" fmla="*/ 381117 h 1097453"/>
                <a:gd name="connsiteX78" fmla="*/ 6728460 w 9060180"/>
                <a:gd name="connsiteY78" fmla="*/ 381117 h 1097453"/>
                <a:gd name="connsiteX79" fmla="*/ 6957060 w 9060180"/>
                <a:gd name="connsiteY79" fmla="*/ 434457 h 1097453"/>
                <a:gd name="connsiteX80" fmla="*/ 7277100 w 9060180"/>
                <a:gd name="connsiteY80" fmla="*/ 464937 h 1097453"/>
                <a:gd name="connsiteX81" fmla="*/ 7612380 w 9060180"/>
                <a:gd name="connsiteY81" fmla="*/ 426837 h 1097453"/>
                <a:gd name="connsiteX82" fmla="*/ 7787640 w 9060180"/>
                <a:gd name="connsiteY82" fmla="*/ 304917 h 1097453"/>
                <a:gd name="connsiteX83" fmla="*/ 7909560 w 9060180"/>
                <a:gd name="connsiteY83" fmla="*/ 274437 h 1097453"/>
                <a:gd name="connsiteX84" fmla="*/ 7932420 w 9060180"/>
                <a:gd name="connsiteY84" fmla="*/ 381117 h 1097453"/>
                <a:gd name="connsiteX85" fmla="*/ 8008620 w 9060180"/>
                <a:gd name="connsiteY85" fmla="*/ 152517 h 1097453"/>
                <a:gd name="connsiteX86" fmla="*/ 8107680 w 9060180"/>
                <a:gd name="connsiteY86" fmla="*/ 419217 h 1097453"/>
                <a:gd name="connsiteX87" fmla="*/ 8199120 w 9060180"/>
                <a:gd name="connsiteY87" fmla="*/ 198237 h 1097453"/>
                <a:gd name="connsiteX88" fmla="*/ 8260080 w 9060180"/>
                <a:gd name="connsiteY88" fmla="*/ 297297 h 1097453"/>
                <a:gd name="connsiteX89" fmla="*/ 8389620 w 9060180"/>
                <a:gd name="connsiteY89" fmla="*/ 297297 h 1097453"/>
                <a:gd name="connsiteX90" fmla="*/ 8580120 w 9060180"/>
                <a:gd name="connsiteY90" fmla="*/ 365877 h 1097453"/>
                <a:gd name="connsiteX91" fmla="*/ 8747760 w 9060180"/>
                <a:gd name="connsiteY91" fmla="*/ 388737 h 1097453"/>
                <a:gd name="connsiteX92" fmla="*/ 8938260 w 9060180"/>
                <a:gd name="connsiteY92" fmla="*/ 335397 h 1097453"/>
                <a:gd name="connsiteX93" fmla="*/ 9060180 w 9060180"/>
                <a:gd name="connsiteY93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1960 w 9060180"/>
                <a:gd name="connsiteY58" fmla="*/ 815457 h 1097453"/>
                <a:gd name="connsiteX59" fmla="*/ 4259580 w 9060180"/>
                <a:gd name="connsiteY59" fmla="*/ 670677 h 1097453"/>
                <a:gd name="connsiteX60" fmla="*/ 4297680 w 9060180"/>
                <a:gd name="connsiteY60" fmla="*/ 655437 h 1097453"/>
                <a:gd name="connsiteX61" fmla="*/ 4358640 w 9060180"/>
                <a:gd name="connsiteY61" fmla="*/ 838317 h 1097453"/>
                <a:gd name="connsiteX62" fmla="*/ 4396740 w 9060180"/>
                <a:gd name="connsiteY62" fmla="*/ 944997 h 1097453"/>
                <a:gd name="connsiteX63" fmla="*/ 4488180 w 9060180"/>
                <a:gd name="connsiteY63" fmla="*/ 594477 h 1097453"/>
                <a:gd name="connsiteX64" fmla="*/ 4602480 w 9060180"/>
                <a:gd name="connsiteY64" fmla="*/ 884037 h 1097453"/>
                <a:gd name="connsiteX65" fmla="*/ 4716780 w 9060180"/>
                <a:gd name="connsiteY65" fmla="*/ 525897 h 1097453"/>
                <a:gd name="connsiteX66" fmla="*/ 4861560 w 9060180"/>
                <a:gd name="connsiteY66" fmla="*/ 830697 h 1097453"/>
                <a:gd name="connsiteX67" fmla="*/ 5029200 w 9060180"/>
                <a:gd name="connsiteY67" fmla="*/ 464937 h 1097453"/>
                <a:gd name="connsiteX68" fmla="*/ 5227320 w 9060180"/>
                <a:gd name="connsiteY68" fmla="*/ 769737 h 1097453"/>
                <a:gd name="connsiteX69" fmla="*/ 5425440 w 9060180"/>
                <a:gd name="connsiteY69" fmla="*/ 358257 h 1097453"/>
                <a:gd name="connsiteX70" fmla="*/ 5623560 w 9060180"/>
                <a:gd name="connsiteY70" fmla="*/ 670677 h 1097453"/>
                <a:gd name="connsiteX71" fmla="*/ 5829300 w 9060180"/>
                <a:gd name="connsiteY71" fmla="*/ 297297 h 1097453"/>
                <a:gd name="connsiteX72" fmla="*/ 6019800 w 9060180"/>
                <a:gd name="connsiteY72" fmla="*/ 579237 h 1097453"/>
                <a:gd name="connsiteX73" fmla="*/ 6217920 w 9060180"/>
                <a:gd name="connsiteY73" fmla="*/ 236337 h 1097453"/>
                <a:gd name="connsiteX74" fmla="*/ 6416040 w 9060180"/>
                <a:gd name="connsiteY74" fmla="*/ 487797 h 1097453"/>
                <a:gd name="connsiteX75" fmla="*/ 6560820 w 9060180"/>
                <a:gd name="connsiteY75" fmla="*/ 221097 h 1097453"/>
                <a:gd name="connsiteX76" fmla="*/ 6675120 w 9060180"/>
                <a:gd name="connsiteY76" fmla="*/ 381117 h 1097453"/>
                <a:gd name="connsiteX77" fmla="*/ 6728460 w 9060180"/>
                <a:gd name="connsiteY77" fmla="*/ 381117 h 1097453"/>
                <a:gd name="connsiteX78" fmla="*/ 6957060 w 9060180"/>
                <a:gd name="connsiteY78" fmla="*/ 434457 h 1097453"/>
                <a:gd name="connsiteX79" fmla="*/ 7277100 w 9060180"/>
                <a:gd name="connsiteY79" fmla="*/ 464937 h 1097453"/>
                <a:gd name="connsiteX80" fmla="*/ 7612380 w 9060180"/>
                <a:gd name="connsiteY80" fmla="*/ 426837 h 1097453"/>
                <a:gd name="connsiteX81" fmla="*/ 7787640 w 9060180"/>
                <a:gd name="connsiteY81" fmla="*/ 304917 h 1097453"/>
                <a:gd name="connsiteX82" fmla="*/ 7909560 w 9060180"/>
                <a:gd name="connsiteY82" fmla="*/ 274437 h 1097453"/>
                <a:gd name="connsiteX83" fmla="*/ 7932420 w 9060180"/>
                <a:gd name="connsiteY83" fmla="*/ 381117 h 1097453"/>
                <a:gd name="connsiteX84" fmla="*/ 8008620 w 9060180"/>
                <a:gd name="connsiteY84" fmla="*/ 152517 h 1097453"/>
                <a:gd name="connsiteX85" fmla="*/ 8107680 w 9060180"/>
                <a:gd name="connsiteY85" fmla="*/ 419217 h 1097453"/>
                <a:gd name="connsiteX86" fmla="*/ 8199120 w 9060180"/>
                <a:gd name="connsiteY86" fmla="*/ 198237 h 1097453"/>
                <a:gd name="connsiteX87" fmla="*/ 8260080 w 9060180"/>
                <a:gd name="connsiteY87" fmla="*/ 297297 h 1097453"/>
                <a:gd name="connsiteX88" fmla="*/ 8389620 w 9060180"/>
                <a:gd name="connsiteY88" fmla="*/ 297297 h 1097453"/>
                <a:gd name="connsiteX89" fmla="*/ 8580120 w 9060180"/>
                <a:gd name="connsiteY89" fmla="*/ 365877 h 1097453"/>
                <a:gd name="connsiteX90" fmla="*/ 8747760 w 9060180"/>
                <a:gd name="connsiteY90" fmla="*/ 388737 h 1097453"/>
                <a:gd name="connsiteX91" fmla="*/ 8938260 w 9060180"/>
                <a:gd name="connsiteY91" fmla="*/ 335397 h 1097453"/>
                <a:gd name="connsiteX92" fmla="*/ 9060180 w 9060180"/>
                <a:gd name="connsiteY92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9580 w 9060180"/>
                <a:gd name="connsiteY58" fmla="*/ 670677 h 1097453"/>
                <a:gd name="connsiteX59" fmla="*/ 4297680 w 9060180"/>
                <a:gd name="connsiteY59" fmla="*/ 655437 h 1097453"/>
                <a:gd name="connsiteX60" fmla="*/ 4358640 w 9060180"/>
                <a:gd name="connsiteY60" fmla="*/ 838317 h 1097453"/>
                <a:gd name="connsiteX61" fmla="*/ 4396740 w 9060180"/>
                <a:gd name="connsiteY61" fmla="*/ 944997 h 1097453"/>
                <a:gd name="connsiteX62" fmla="*/ 4488180 w 9060180"/>
                <a:gd name="connsiteY62" fmla="*/ 594477 h 1097453"/>
                <a:gd name="connsiteX63" fmla="*/ 4602480 w 9060180"/>
                <a:gd name="connsiteY63" fmla="*/ 884037 h 1097453"/>
                <a:gd name="connsiteX64" fmla="*/ 4716780 w 9060180"/>
                <a:gd name="connsiteY64" fmla="*/ 525897 h 1097453"/>
                <a:gd name="connsiteX65" fmla="*/ 4861560 w 9060180"/>
                <a:gd name="connsiteY65" fmla="*/ 830697 h 1097453"/>
                <a:gd name="connsiteX66" fmla="*/ 5029200 w 9060180"/>
                <a:gd name="connsiteY66" fmla="*/ 464937 h 1097453"/>
                <a:gd name="connsiteX67" fmla="*/ 5227320 w 9060180"/>
                <a:gd name="connsiteY67" fmla="*/ 769737 h 1097453"/>
                <a:gd name="connsiteX68" fmla="*/ 5425440 w 9060180"/>
                <a:gd name="connsiteY68" fmla="*/ 358257 h 1097453"/>
                <a:gd name="connsiteX69" fmla="*/ 5623560 w 9060180"/>
                <a:gd name="connsiteY69" fmla="*/ 670677 h 1097453"/>
                <a:gd name="connsiteX70" fmla="*/ 5829300 w 9060180"/>
                <a:gd name="connsiteY70" fmla="*/ 297297 h 1097453"/>
                <a:gd name="connsiteX71" fmla="*/ 6019800 w 9060180"/>
                <a:gd name="connsiteY71" fmla="*/ 579237 h 1097453"/>
                <a:gd name="connsiteX72" fmla="*/ 6217920 w 9060180"/>
                <a:gd name="connsiteY72" fmla="*/ 236337 h 1097453"/>
                <a:gd name="connsiteX73" fmla="*/ 6416040 w 9060180"/>
                <a:gd name="connsiteY73" fmla="*/ 487797 h 1097453"/>
                <a:gd name="connsiteX74" fmla="*/ 6560820 w 9060180"/>
                <a:gd name="connsiteY74" fmla="*/ 221097 h 1097453"/>
                <a:gd name="connsiteX75" fmla="*/ 6675120 w 9060180"/>
                <a:gd name="connsiteY75" fmla="*/ 381117 h 1097453"/>
                <a:gd name="connsiteX76" fmla="*/ 6728460 w 9060180"/>
                <a:gd name="connsiteY76" fmla="*/ 381117 h 1097453"/>
                <a:gd name="connsiteX77" fmla="*/ 6957060 w 9060180"/>
                <a:gd name="connsiteY77" fmla="*/ 434457 h 1097453"/>
                <a:gd name="connsiteX78" fmla="*/ 7277100 w 9060180"/>
                <a:gd name="connsiteY78" fmla="*/ 464937 h 1097453"/>
                <a:gd name="connsiteX79" fmla="*/ 7612380 w 9060180"/>
                <a:gd name="connsiteY79" fmla="*/ 426837 h 1097453"/>
                <a:gd name="connsiteX80" fmla="*/ 7787640 w 9060180"/>
                <a:gd name="connsiteY80" fmla="*/ 304917 h 1097453"/>
                <a:gd name="connsiteX81" fmla="*/ 7909560 w 9060180"/>
                <a:gd name="connsiteY81" fmla="*/ 274437 h 1097453"/>
                <a:gd name="connsiteX82" fmla="*/ 7932420 w 9060180"/>
                <a:gd name="connsiteY82" fmla="*/ 381117 h 1097453"/>
                <a:gd name="connsiteX83" fmla="*/ 8008620 w 9060180"/>
                <a:gd name="connsiteY83" fmla="*/ 152517 h 1097453"/>
                <a:gd name="connsiteX84" fmla="*/ 8107680 w 9060180"/>
                <a:gd name="connsiteY84" fmla="*/ 419217 h 1097453"/>
                <a:gd name="connsiteX85" fmla="*/ 8199120 w 9060180"/>
                <a:gd name="connsiteY85" fmla="*/ 198237 h 1097453"/>
                <a:gd name="connsiteX86" fmla="*/ 8260080 w 9060180"/>
                <a:gd name="connsiteY86" fmla="*/ 297297 h 1097453"/>
                <a:gd name="connsiteX87" fmla="*/ 8389620 w 9060180"/>
                <a:gd name="connsiteY87" fmla="*/ 297297 h 1097453"/>
                <a:gd name="connsiteX88" fmla="*/ 8580120 w 9060180"/>
                <a:gd name="connsiteY88" fmla="*/ 365877 h 1097453"/>
                <a:gd name="connsiteX89" fmla="*/ 8747760 w 9060180"/>
                <a:gd name="connsiteY89" fmla="*/ 388737 h 1097453"/>
                <a:gd name="connsiteX90" fmla="*/ 8938260 w 9060180"/>
                <a:gd name="connsiteY90" fmla="*/ 335397 h 1097453"/>
                <a:gd name="connsiteX91" fmla="*/ 9060180 w 9060180"/>
                <a:gd name="connsiteY91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59580 w 9060180"/>
                <a:gd name="connsiteY58" fmla="*/ 670677 h 1097453"/>
                <a:gd name="connsiteX59" fmla="*/ 4297680 w 9060180"/>
                <a:gd name="connsiteY59" fmla="*/ 655437 h 1097453"/>
                <a:gd name="connsiteX60" fmla="*/ 4396740 w 9060180"/>
                <a:gd name="connsiteY60" fmla="*/ 944997 h 1097453"/>
                <a:gd name="connsiteX61" fmla="*/ 4488180 w 9060180"/>
                <a:gd name="connsiteY61" fmla="*/ 594477 h 1097453"/>
                <a:gd name="connsiteX62" fmla="*/ 4602480 w 9060180"/>
                <a:gd name="connsiteY62" fmla="*/ 884037 h 1097453"/>
                <a:gd name="connsiteX63" fmla="*/ 4716780 w 9060180"/>
                <a:gd name="connsiteY63" fmla="*/ 525897 h 1097453"/>
                <a:gd name="connsiteX64" fmla="*/ 4861560 w 9060180"/>
                <a:gd name="connsiteY64" fmla="*/ 830697 h 1097453"/>
                <a:gd name="connsiteX65" fmla="*/ 5029200 w 9060180"/>
                <a:gd name="connsiteY65" fmla="*/ 464937 h 1097453"/>
                <a:gd name="connsiteX66" fmla="*/ 5227320 w 9060180"/>
                <a:gd name="connsiteY66" fmla="*/ 769737 h 1097453"/>
                <a:gd name="connsiteX67" fmla="*/ 5425440 w 9060180"/>
                <a:gd name="connsiteY67" fmla="*/ 358257 h 1097453"/>
                <a:gd name="connsiteX68" fmla="*/ 5623560 w 9060180"/>
                <a:gd name="connsiteY68" fmla="*/ 670677 h 1097453"/>
                <a:gd name="connsiteX69" fmla="*/ 5829300 w 9060180"/>
                <a:gd name="connsiteY69" fmla="*/ 297297 h 1097453"/>
                <a:gd name="connsiteX70" fmla="*/ 6019800 w 9060180"/>
                <a:gd name="connsiteY70" fmla="*/ 579237 h 1097453"/>
                <a:gd name="connsiteX71" fmla="*/ 6217920 w 9060180"/>
                <a:gd name="connsiteY71" fmla="*/ 236337 h 1097453"/>
                <a:gd name="connsiteX72" fmla="*/ 6416040 w 9060180"/>
                <a:gd name="connsiteY72" fmla="*/ 487797 h 1097453"/>
                <a:gd name="connsiteX73" fmla="*/ 6560820 w 9060180"/>
                <a:gd name="connsiteY73" fmla="*/ 221097 h 1097453"/>
                <a:gd name="connsiteX74" fmla="*/ 6675120 w 9060180"/>
                <a:gd name="connsiteY74" fmla="*/ 381117 h 1097453"/>
                <a:gd name="connsiteX75" fmla="*/ 6728460 w 9060180"/>
                <a:gd name="connsiteY75" fmla="*/ 381117 h 1097453"/>
                <a:gd name="connsiteX76" fmla="*/ 6957060 w 9060180"/>
                <a:gd name="connsiteY76" fmla="*/ 434457 h 1097453"/>
                <a:gd name="connsiteX77" fmla="*/ 7277100 w 9060180"/>
                <a:gd name="connsiteY77" fmla="*/ 464937 h 1097453"/>
                <a:gd name="connsiteX78" fmla="*/ 7612380 w 9060180"/>
                <a:gd name="connsiteY78" fmla="*/ 426837 h 1097453"/>
                <a:gd name="connsiteX79" fmla="*/ 7787640 w 9060180"/>
                <a:gd name="connsiteY79" fmla="*/ 304917 h 1097453"/>
                <a:gd name="connsiteX80" fmla="*/ 7909560 w 9060180"/>
                <a:gd name="connsiteY80" fmla="*/ 274437 h 1097453"/>
                <a:gd name="connsiteX81" fmla="*/ 7932420 w 9060180"/>
                <a:gd name="connsiteY81" fmla="*/ 381117 h 1097453"/>
                <a:gd name="connsiteX82" fmla="*/ 8008620 w 9060180"/>
                <a:gd name="connsiteY82" fmla="*/ 152517 h 1097453"/>
                <a:gd name="connsiteX83" fmla="*/ 8107680 w 9060180"/>
                <a:gd name="connsiteY83" fmla="*/ 419217 h 1097453"/>
                <a:gd name="connsiteX84" fmla="*/ 8199120 w 9060180"/>
                <a:gd name="connsiteY84" fmla="*/ 198237 h 1097453"/>
                <a:gd name="connsiteX85" fmla="*/ 8260080 w 9060180"/>
                <a:gd name="connsiteY85" fmla="*/ 297297 h 1097453"/>
                <a:gd name="connsiteX86" fmla="*/ 8389620 w 9060180"/>
                <a:gd name="connsiteY86" fmla="*/ 297297 h 1097453"/>
                <a:gd name="connsiteX87" fmla="*/ 8580120 w 9060180"/>
                <a:gd name="connsiteY87" fmla="*/ 365877 h 1097453"/>
                <a:gd name="connsiteX88" fmla="*/ 8747760 w 9060180"/>
                <a:gd name="connsiteY88" fmla="*/ 388737 h 1097453"/>
                <a:gd name="connsiteX89" fmla="*/ 8938260 w 9060180"/>
                <a:gd name="connsiteY89" fmla="*/ 335397 h 1097453"/>
                <a:gd name="connsiteX90" fmla="*/ 9060180 w 9060180"/>
                <a:gd name="connsiteY90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396240 w 9060180"/>
                <a:gd name="connsiteY7" fmla="*/ 190617 h 1097453"/>
                <a:gd name="connsiteX8" fmla="*/ 434340 w 9060180"/>
                <a:gd name="connsiteY8" fmla="*/ 320157 h 1097453"/>
                <a:gd name="connsiteX9" fmla="*/ 480060 w 9060180"/>
                <a:gd name="connsiteY9" fmla="*/ 403977 h 1097453"/>
                <a:gd name="connsiteX10" fmla="*/ 525780 w 9060180"/>
                <a:gd name="connsiteY10" fmla="*/ 403977 h 1097453"/>
                <a:gd name="connsiteX11" fmla="*/ 579120 w 9060180"/>
                <a:gd name="connsiteY11" fmla="*/ 350637 h 1097453"/>
                <a:gd name="connsiteX12" fmla="*/ 601980 w 9060180"/>
                <a:gd name="connsiteY12" fmla="*/ 228717 h 1097453"/>
                <a:gd name="connsiteX13" fmla="*/ 632460 w 9060180"/>
                <a:gd name="connsiteY13" fmla="*/ 114417 h 1097453"/>
                <a:gd name="connsiteX14" fmla="*/ 685800 w 9060180"/>
                <a:gd name="connsiteY14" fmla="*/ 30597 h 1097453"/>
                <a:gd name="connsiteX15" fmla="*/ 762000 w 9060180"/>
                <a:gd name="connsiteY15" fmla="*/ 30597 h 1097453"/>
                <a:gd name="connsiteX16" fmla="*/ 815340 w 9060180"/>
                <a:gd name="connsiteY16" fmla="*/ 152517 h 1097453"/>
                <a:gd name="connsiteX17" fmla="*/ 853440 w 9060180"/>
                <a:gd name="connsiteY17" fmla="*/ 266817 h 1097453"/>
                <a:gd name="connsiteX18" fmla="*/ 960120 w 9060180"/>
                <a:gd name="connsiteY18" fmla="*/ 282057 h 1097453"/>
                <a:gd name="connsiteX19" fmla="*/ 998220 w 9060180"/>
                <a:gd name="connsiteY19" fmla="*/ 160137 h 1097453"/>
                <a:gd name="connsiteX20" fmla="*/ 1021080 w 9060180"/>
                <a:gd name="connsiteY20" fmla="*/ 61077 h 1097453"/>
                <a:gd name="connsiteX21" fmla="*/ 1104900 w 9060180"/>
                <a:gd name="connsiteY21" fmla="*/ 7737 h 1097453"/>
                <a:gd name="connsiteX22" fmla="*/ 1150620 w 9060180"/>
                <a:gd name="connsiteY22" fmla="*/ 38217 h 1097453"/>
                <a:gd name="connsiteX23" fmla="*/ 1242060 w 9060180"/>
                <a:gd name="connsiteY23" fmla="*/ 117 h 1097453"/>
                <a:gd name="connsiteX24" fmla="*/ 1402080 w 9060180"/>
                <a:gd name="connsiteY24" fmla="*/ 53457 h 1097453"/>
                <a:gd name="connsiteX25" fmla="*/ 1501140 w 9060180"/>
                <a:gd name="connsiteY25" fmla="*/ 91557 h 1097453"/>
                <a:gd name="connsiteX26" fmla="*/ 1623060 w 9060180"/>
                <a:gd name="connsiteY26" fmla="*/ 91557 h 1097453"/>
                <a:gd name="connsiteX27" fmla="*/ 1752600 w 9060180"/>
                <a:gd name="connsiteY27" fmla="*/ 106797 h 1097453"/>
                <a:gd name="connsiteX28" fmla="*/ 1874520 w 9060180"/>
                <a:gd name="connsiteY28" fmla="*/ 167757 h 1097453"/>
                <a:gd name="connsiteX29" fmla="*/ 2004060 w 9060180"/>
                <a:gd name="connsiteY29" fmla="*/ 167757 h 1097453"/>
                <a:gd name="connsiteX30" fmla="*/ 2072640 w 9060180"/>
                <a:gd name="connsiteY30" fmla="*/ 221097 h 1097453"/>
                <a:gd name="connsiteX31" fmla="*/ 2133600 w 9060180"/>
                <a:gd name="connsiteY31" fmla="*/ 381117 h 1097453"/>
                <a:gd name="connsiteX32" fmla="*/ 2179320 w 9060180"/>
                <a:gd name="connsiteY32" fmla="*/ 495417 h 1097453"/>
                <a:gd name="connsiteX33" fmla="*/ 2217420 w 9060180"/>
                <a:gd name="connsiteY33" fmla="*/ 663057 h 1097453"/>
                <a:gd name="connsiteX34" fmla="*/ 2255520 w 9060180"/>
                <a:gd name="connsiteY34" fmla="*/ 792597 h 1097453"/>
                <a:gd name="connsiteX35" fmla="*/ 2316480 w 9060180"/>
                <a:gd name="connsiteY35" fmla="*/ 937377 h 1097453"/>
                <a:gd name="connsiteX36" fmla="*/ 2392680 w 9060180"/>
                <a:gd name="connsiteY36" fmla="*/ 998337 h 1097453"/>
                <a:gd name="connsiteX37" fmla="*/ 2446020 w 9060180"/>
                <a:gd name="connsiteY37" fmla="*/ 960237 h 1097453"/>
                <a:gd name="connsiteX38" fmla="*/ 2514600 w 9060180"/>
                <a:gd name="connsiteY38" fmla="*/ 1066917 h 1097453"/>
                <a:gd name="connsiteX39" fmla="*/ 2575560 w 9060180"/>
                <a:gd name="connsiteY39" fmla="*/ 1036437 h 1097453"/>
                <a:gd name="connsiteX40" fmla="*/ 2628900 w 9060180"/>
                <a:gd name="connsiteY40" fmla="*/ 937377 h 1097453"/>
                <a:gd name="connsiteX41" fmla="*/ 2697480 w 9060180"/>
                <a:gd name="connsiteY41" fmla="*/ 1021197 h 1097453"/>
                <a:gd name="connsiteX42" fmla="*/ 2735580 w 9060180"/>
                <a:gd name="connsiteY42" fmla="*/ 1082157 h 1097453"/>
                <a:gd name="connsiteX43" fmla="*/ 2750820 w 9060180"/>
                <a:gd name="connsiteY43" fmla="*/ 1044057 h 1097453"/>
                <a:gd name="connsiteX44" fmla="*/ 2910840 w 9060180"/>
                <a:gd name="connsiteY44" fmla="*/ 1028817 h 1097453"/>
                <a:gd name="connsiteX45" fmla="*/ 3108960 w 9060180"/>
                <a:gd name="connsiteY45" fmla="*/ 983097 h 1097453"/>
                <a:gd name="connsiteX46" fmla="*/ 3208020 w 9060180"/>
                <a:gd name="connsiteY46" fmla="*/ 967857 h 1097453"/>
                <a:gd name="connsiteX47" fmla="*/ 3215640 w 9060180"/>
                <a:gd name="connsiteY47" fmla="*/ 1013577 h 1097453"/>
                <a:gd name="connsiteX48" fmla="*/ 3314700 w 9060180"/>
                <a:gd name="connsiteY48" fmla="*/ 731637 h 1097453"/>
                <a:gd name="connsiteX49" fmla="*/ 3406140 w 9060180"/>
                <a:gd name="connsiteY49" fmla="*/ 1097397 h 1097453"/>
                <a:gd name="connsiteX50" fmla="*/ 3505200 w 9060180"/>
                <a:gd name="connsiteY50" fmla="*/ 762117 h 1097453"/>
                <a:gd name="connsiteX51" fmla="*/ 3619500 w 9060180"/>
                <a:gd name="connsiteY51" fmla="*/ 1082157 h 1097453"/>
                <a:gd name="connsiteX52" fmla="*/ 3695700 w 9060180"/>
                <a:gd name="connsiteY52" fmla="*/ 746877 h 1097453"/>
                <a:gd name="connsiteX53" fmla="*/ 3794760 w 9060180"/>
                <a:gd name="connsiteY53" fmla="*/ 975477 h 1097453"/>
                <a:gd name="connsiteX54" fmla="*/ 3893820 w 9060180"/>
                <a:gd name="connsiteY54" fmla="*/ 670677 h 1097453"/>
                <a:gd name="connsiteX55" fmla="*/ 4008120 w 9060180"/>
                <a:gd name="connsiteY55" fmla="*/ 990717 h 1097453"/>
                <a:gd name="connsiteX56" fmla="*/ 4099560 w 9060180"/>
                <a:gd name="connsiteY56" fmla="*/ 647817 h 1097453"/>
                <a:gd name="connsiteX57" fmla="*/ 4206240 w 9060180"/>
                <a:gd name="connsiteY57" fmla="*/ 960237 h 1097453"/>
                <a:gd name="connsiteX58" fmla="*/ 4297680 w 9060180"/>
                <a:gd name="connsiteY58" fmla="*/ 655437 h 1097453"/>
                <a:gd name="connsiteX59" fmla="*/ 4396740 w 9060180"/>
                <a:gd name="connsiteY59" fmla="*/ 944997 h 1097453"/>
                <a:gd name="connsiteX60" fmla="*/ 4488180 w 9060180"/>
                <a:gd name="connsiteY60" fmla="*/ 594477 h 1097453"/>
                <a:gd name="connsiteX61" fmla="*/ 4602480 w 9060180"/>
                <a:gd name="connsiteY61" fmla="*/ 884037 h 1097453"/>
                <a:gd name="connsiteX62" fmla="*/ 4716780 w 9060180"/>
                <a:gd name="connsiteY62" fmla="*/ 525897 h 1097453"/>
                <a:gd name="connsiteX63" fmla="*/ 4861560 w 9060180"/>
                <a:gd name="connsiteY63" fmla="*/ 830697 h 1097453"/>
                <a:gd name="connsiteX64" fmla="*/ 5029200 w 9060180"/>
                <a:gd name="connsiteY64" fmla="*/ 464937 h 1097453"/>
                <a:gd name="connsiteX65" fmla="*/ 5227320 w 9060180"/>
                <a:gd name="connsiteY65" fmla="*/ 769737 h 1097453"/>
                <a:gd name="connsiteX66" fmla="*/ 5425440 w 9060180"/>
                <a:gd name="connsiteY66" fmla="*/ 358257 h 1097453"/>
                <a:gd name="connsiteX67" fmla="*/ 5623560 w 9060180"/>
                <a:gd name="connsiteY67" fmla="*/ 670677 h 1097453"/>
                <a:gd name="connsiteX68" fmla="*/ 5829300 w 9060180"/>
                <a:gd name="connsiteY68" fmla="*/ 297297 h 1097453"/>
                <a:gd name="connsiteX69" fmla="*/ 6019800 w 9060180"/>
                <a:gd name="connsiteY69" fmla="*/ 579237 h 1097453"/>
                <a:gd name="connsiteX70" fmla="*/ 6217920 w 9060180"/>
                <a:gd name="connsiteY70" fmla="*/ 236337 h 1097453"/>
                <a:gd name="connsiteX71" fmla="*/ 6416040 w 9060180"/>
                <a:gd name="connsiteY71" fmla="*/ 487797 h 1097453"/>
                <a:gd name="connsiteX72" fmla="*/ 6560820 w 9060180"/>
                <a:gd name="connsiteY72" fmla="*/ 221097 h 1097453"/>
                <a:gd name="connsiteX73" fmla="*/ 6675120 w 9060180"/>
                <a:gd name="connsiteY73" fmla="*/ 381117 h 1097453"/>
                <a:gd name="connsiteX74" fmla="*/ 6728460 w 9060180"/>
                <a:gd name="connsiteY74" fmla="*/ 381117 h 1097453"/>
                <a:gd name="connsiteX75" fmla="*/ 6957060 w 9060180"/>
                <a:gd name="connsiteY75" fmla="*/ 434457 h 1097453"/>
                <a:gd name="connsiteX76" fmla="*/ 7277100 w 9060180"/>
                <a:gd name="connsiteY76" fmla="*/ 464937 h 1097453"/>
                <a:gd name="connsiteX77" fmla="*/ 7612380 w 9060180"/>
                <a:gd name="connsiteY77" fmla="*/ 426837 h 1097453"/>
                <a:gd name="connsiteX78" fmla="*/ 7787640 w 9060180"/>
                <a:gd name="connsiteY78" fmla="*/ 304917 h 1097453"/>
                <a:gd name="connsiteX79" fmla="*/ 7909560 w 9060180"/>
                <a:gd name="connsiteY79" fmla="*/ 274437 h 1097453"/>
                <a:gd name="connsiteX80" fmla="*/ 7932420 w 9060180"/>
                <a:gd name="connsiteY80" fmla="*/ 381117 h 1097453"/>
                <a:gd name="connsiteX81" fmla="*/ 8008620 w 9060180"/>
                <a:gd name="connsiteY81" fmla="*/ 152517 h 1097453"/>
                <a:gd name="connsiteX82" fmla="*/ 8107680 w 9060180"/>
                <a:gd name="connsiteY82" fmla="*/ 419217 h 1097453"/>
                <a:gd name="connsiteX83" fmla="*/ 8199120 w 9060180"/>
                <a:gd name="connsiteY83" fmla="*/ 198237 h 1097453"/>
                <a:gd name="connsiteX84" fmla="*/ 8260080 w 9060180"/>
                <a:gd name="connsiteY84" fmla="*/ 297297 h 1097453"/>
                <a:gd name="connsiteX85" fmla="*/ 8389620 w 9060180"/>
                <a:gd name="connsiteY85" fmla="*/ 297297 h 1097453"/>
                <a:gd name="connsiteX86" fmla="*/ 8580120 w 9060180"/>
                <a:gd name="connsiteY86" fmla="*/ 365877 h 1097453"/>
                <a:gd name="connsiteX87" fmla="*/ 8747760 w 9060180"/>
                <a:gd name="connsiteY87" fmla="*/ 388737 h 1097453"/>
                <a:gd name="connsiteX88" fmla="*/ 8938260 w 9060180"/>
                <a:gd name="connsiteY88" fmla="*/ 335397 h 1097453"/>
                <a:gd name="connsiteX89" fmla="*/ 9060180 w 9060180"/>
                <a:gd name="connsiteY89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434340 w 9060180"/>
                <a:gd name="connsiteY7" fmla="*/ 320157 h 1097453"/>
                <a:gd name="connsiteX8" fmla="*/ 480060 w 9060180"/>
                <a:gd name="connsiteY8" fmla="*/ 403977 h 1097453"/>
                <a:gd name="connsiteX9" fmla="*/ 525780 w 9060180"/>
                <a:gd name="connsiteY9" fmla="*/ 403977 h 1097453"/>
                <a:gd name="connsiteX10" fmla="*/ 579120 w 9060180"/>
                <a:gd name="connsiteY10" fmla="*/ 350637 h 1097453"/>
                <a:gd name="connsiteX11" fmla="*/ 601980 w 9060180"/>
                <a:gd name="connsiteY11" fmla="*/ 228717 h 1097453"/>
                <a:gd name="connsiteX12" fmla="*/ 632460 w 9060180"/>
                <a:gd name="connsiteY12" fmla="*/ 114417 h 1097453"/>
                <a:gd name="connsiteX13" fmla="*/ 685800 w 9060180"/>
                <a:gd name="connsiteY13" fmla="*/ 30597 h 1097453"/>
                <a:gd name="connsiteX14" fmla="*/ 762000 w 9060180"/>
                <a:gd name="connsiteY14" fmla="*/ 30597 h 1097453"/>
                <a:gd name="connsiteX15" fmla="*/ 815340 w 9060180"/>
                <a:gd name="connsiteY15" fmla="*/ 152517 h 1097453"/>
                <a:gd name="connsiteX16" fmla="*/ 853440 w 9060180"/>
                <a:gd name="connsiteY16" fmla="*/ 266817 h 1097453"/>
                <a:gd name="connsiteX17" fmla="*/ 960120 w 9060180"/>
                <a:gd name="connsiteY17" fmla="*/ 282057 h 1097453"/>
                <a:gd name="connsiteX18" fmla="*/ 998220 w 9060180"/>
                <a:gd name="connsiteY18" fmla="*/ 160137 h 1097453"/>
                <a:gd name="connsiteX19" fmla="*/ 1021080 w 9060180"/>
                <a:gd name="connsiteY19" fmla="*/ 61077 h 1097453"/>
                <a:gd name="connsiteX20" fmla="*/ 1104900 w 9060180"/>
                <a:gd name="connsiteY20" fmla="*/ 7737 h 1097453"/>
                <a:gd name="connsiteX21" fmla="*/ 1150620 w 9060180"/>
                <a:gd name="connsiteY21" fmla="*/ 38217 h 1097453"/>
                <a:gd name="connsiteX22" fmla="*/ 1242060 w 9060180"/>
                <a:gd name="connsiteY22" fmla="*/ 117 h 1097453"/>
                <a:gd name="connsiteX23" fmla="*/ 1402080 w 9060180"/>
                <a:gd name="connsiteY23" fmla="*/ 53457 h 1097453"/>
                <a:gd name="connsiteX24" fmla="*/ 1501140 w 9060180"/>
                <a:gd name="connsiteY24" fmla="*/ 91557 h 1097453"/>
                <a:gd name="connsiteX25" fmla="*/ 1623060 w 9060180"/>
                <a:gd name="connsiteY25" fmla="*/ 91557 h 1097453"/>
                <a:gd name="connsiteX26" fmla="*/ 1752600 w 9060180"/>
                <a:gd name="connsiteY26" fmla="*/ 106797 h 1097453"/>
                <a:gd name="connsiteX27" fmla="*/ 1874520 w 9060180"/>
                <a:gd name="connsiteY27" fmla="*/ 167757 h 1097453"/>
                <a:gd name="connsiteX28" fmla="*/ 2004060 w 9060180"/>
                <a:gd name="connsiteY28" fmla="*/ 167757 h 1097453"/>
                <a:gd name="connsiteX29" fmla="*/ 2072640 w 9060180"/>
                <a:gd name="connsiteY29" fmla="*/ 221097 h 1097453"/>
                <a:gd name="connsiteX30" fmla="*/ 2133600 w 9060180"/>
                <a:gd name="connsiteY30" fmla="*/ 381117 h 1097453"/>
                <a:gd name="connsiteX31" fmla="*/ 2179320 w 9060180"/>
                <a:gd name="connsiteY31" fmla="*/ 495417 h 1097453"/>
                <a:gd name="connsiteX32" fmla="*/ 2217420 w 9060180"/>
                <a:gd name="connsiteY32" fmla="*/ 663057 h 1097453"/>
                <a:gd name="connsiteX33" fmla="*/ 2255520 w 9060180"/>
                <a:gd name="connsiteY33" fmla="*/ 792597 h 1097453"/>
                <a:gd name="connsiteX34" fmla="*/ 2316480 w 9060180"/>
                <a:gd name="connsiteY34" fmla="*/ 937377 h 1097453"/>
                <a:gd name="connsiteX35" fmla="*/ 2392680 w 9060180"/>
                <a:gd name="connsiteY35" fmla="*/ 998337 h 1097453"/>
                <a:gd name="connsiteX36" fmla="*/ 2446020 w 9060180"/>
                <a:gd name="connsiteY36" fmla="*/ 960237 h 1097453"/>
                <a:gd name="connsiteX37" fmla="*/ 2514600 w 9060180"/>
                <a:gd name="connsiteY37" fmla="*/ 1066917 h 1097453"/>
                <a:gd name="connsiteX38" fmla="*/ 2575560 w 9060180"/>
                <a:gd name="connsiteY38" fmla="*/ 1036437 h 1097453"/>
                <a:gd name="connsiteX39" fmla="*/ 2628900 w 9060180"/>
                <a:gd name="connsiteY39" fmla="*/ 937377 h 1097453"/>
                <a:gd name="connsiteX40" fmla="*/ 2697480 w 9060180"/>
                <a:gd name="connsiteY40" fmla="*/ 1021197 h 1097453"/>
                <a:gd name="connsiteX41" fmla="*/ 2735580 w 9060180"/>
                <a:gd name="connsiteY41" fmla="*/ 1082157 h 1097453"/>
                <a:gd name="connsiteX42" fmla="*/ 2750820 w 9060180"/>
                <a:gd name="connsiteY42" fmla="*/ 1044057 h 1097453"/>
                <a:gd name="connsiteX43" fmla="*/ 2910840 w 9060180"/>
                <a:gd name="connsiteY43" fmla="*/ 1028817 h 1097453"/>
                <a:gd name="connsiteX44" fmla="*/ 3108960 w 9060180"/>
                <a:gd name="connsiteY44" fmla="*/ 983097 h 1097453"/>
                <a:gd name="connsiteX45" fmla="*/ 3208020 w 9060180"/>
                <a:gd name="connsiteY45" fmla="*/ 967857 h 1097453"/>
                <a:gd name="connsiteX46" fmla="*/ 3215640 w 9060180"/>
                <a:gd name="connsiteY46" fmla="*/ 1013577 h 1097453"/>
                <a:gd name="connsiteX47" fmla="*/ 3314700 w 9060180"/>
                <a:gd name="connsiteY47" fmla="*/ 731637 h 1097453"/>
                <a:gd name="connsiteX48" fmla="*/ 3406140 w 9060180"/>
                <a:gd name="connsiteY48" fmla="*/ 1097397 h 1097453"/>
                <a:gd name="connsiteX49" fmla="*/ 3505200 w 9060180"/>
                <a:gd name="connsiteY49" fmla="*/ 762117 h 1097453"/>
                <a:gd name="connsiteX50" fmla="*/ 3619500 w 9060180"/>
                <a:gd name="connsiteY50" fmla="*/ 1082157 h 1097453"/>
                <a:gd name="connsiteX51" fmla="*/ 3695700 w 9060180"/>
                <a:gd name="connsiteY51" fmla="*/ 746877 h 1097453"/>
                <a:gd name="connsiteX52" fmla="*/ 3794760 w 9060180"/>
                <a:gd name="connsiteY52" fmla="*/ 975477 h 1097453"/>
                <a:gd name="connsiteX53" fmla="*/ 3893820 w 9060180"/>
                <a:gd name="connsiteY53" fmla="*/ 670677 h 1097453"/>
                <a:gd name="connsiteX54" fmla="*/ 4008120 w 9060180"/>
                <a:gd name="connsiteY54" fmla="*/ 990717 h 1097453"/>
                <a:gd name="connsiteX55" fmla="*/ 4099560 w 9060180"/>
                <a:gd name="connsiteY55" fmla="*/ 647817 h 1097453"/>
                <a:gd name="connsiteX56" fmla="*/ 4206240 w 9060180"/>
                <a:gd name="connsiteY56" fmla="*/ 960237 h 1097453"/>
                <a:gd name="connsiteX57" fmla="*/ 4297680 w 9060180"/>
                <a:gd name="connsiteY57" fmla="*/ 655437 h 1097453"/>
                <a:gd name="connsiteX58" fmla="*/ 4396740 w 9060180"/>
                <a:gd name="connsiteY58" fmla="*/ 944997 h 1097453"/>
                <a:gd name="connsiteX59" fmla="*/ 4488180 w 9060180"/>
                <a:gd name="connsiteY59" fmla="*/ 594477 h 1097453"/>
                <a:gd name="connsiteX60" fmla="*/ 4602480 w 9060180"/>
                <a:gd name="connsiteY60" fmla="*/ 884037 h 1097453"/>
                <a:gd name="connsiteX61" fmla="*/ 4716780 w 9060180"/>
                <a:gd name="connsiteY61" fmla="*/ 525897 h 1097453"/>
                <a:gd name="connsiteX62" fmla="*/ 4861560 w 9060180"/>
                <a:gd name="connsiteY62" fmla="*/ 830697 h 1097453"/>
                <a:gd name="connsiteX63" fmla="*/ 5029200 w 9060180"/>
                <a:gd name="connsiteY63" fmla="*/ 464937 h 1097453"/>
                <a:gd name="connsiteX64" fmla="*/ 5227320 w 9060180"/>
                <a:gd name="connsiteY64" fmla="*/ 769737 h 1097453"/>
                <a:gd name="connsiteX65" fmla="*/ 5425440 w 9060180"/>
                <a:gd name="connsiteY65" fmla="*/ 358257 h 1097453"/>
                <a:gd name="connsiteX66" fmla="*/ 5623560 w 9060180"/>
                <a:gd name="connsiteY66" fmla="*/ 670677 h 1097453"/>
                <a:gd name="connsiteX67" fmla="*/ 5829300 w 9060180"/>
                <a:gd name="connsiteY67" fmla="*/ 297297 h 1097453"/>
                <a:gd name="connsiteX68" fmla="*/ 6019800 w 9060180"/>
                <a:gd name="connsiteY68" fmla="*/ 579237 h 1097453"/>
                <a:gd name="connsiteX69" fmla="*/ 6217920 w 9060180"/>
                <a:gd name="connsiteY69" fmla="*/ 236337 h 1097453"/>
                <a:gd name="connsiteX70" fmla="*/ 6416040 w 9060180"/>
                <a:gd name="connsiteY70" fmla="*/ 487797 h 1097453"/>
                <a:gd name="connsiteX71" fmla="*/ 6560820 w 9060180"/>
                <a:gd name="connsiteY71" fmla="*/ 221097 h 1097453"/>
                <a:gd name="connsiteX72" fmla="*/ 6675120 w 9060180"/>
                <a:gd name="connsiteY72" fmla="*/ 381117 h 1097453"/>
                <a:gd name="connsiteX73" fmla="*/ 6728460 w 9060180"/>
                <a:gd name="connsiteY73" fmla="*/ 381117 h 1097453"/>
                <a:gd name="connsiteX74" fmla="*/ 6957060 w 9060180"/>
                <a:gd name="connsiteY74" fmla="*/ 434457 h 1097453"/>
                <a:gd name="connsiteX75" fmla="*/ 7277100 w 9060180"/>
                <a:gd name="connsiteY75" fmla="*/ 464937 h 1097453"/>
                <a:gd name="connsiteX76" fmla="*/ 7612380 w 9060180"/>
                <a:gd name="connsiteY76" fmla="*/ 426837 h 1097453"/>
                <a:gd name="connsiteX77" fmla="*/ 7787640 w 9060180"/>
                <a:gd name="connsiteY77" fmla="*/ 304917 h 1097453"/>
                <a:gd name="connsiteX78" fmla="*/ 7909560 w 9060180"/>
                <a:gd name="connsiteY78" fmla="*/ 274437 h 1097453"/>
                <a:gd name="connsiteX79" fmla="*/ 7932420 w 9060180"/>
                <a:gd name="connsiteY79" fmla="*/ 381117 h 1097453"/>
                <a:gd name="connsiteX80" fmla="*/ 8008620 w 9060180"/>
                <a:gd name="connsiteY80" fmla="*/ 152517 h 1097453"/>
                <a:gd name="connsiteX81" fmla="*/ 8107680 w 9060180"/>
                <a:gd name="connsiteY81" fmla="*/ 419217 h 1097453"/>
                <a:gd name="connsiteX82" fmla="*/ 8199120 w 9060180"/>
                <a:gd name="connsiteY82" fmla="*/ 198237 h 1097453"/>
                <a:gd name="connsiteX83" fmla="*/ 8260080 w 9060180"/>
                <a:gd name="connsiteY83" fmla="*/ 297297 h 1097453"/>
                <a:gd name="connsiteX84" fmla="*/ 8389620 w 9060180"/>
                <a:gd name="connsiteY84" fmla="*/ 297297 h 1097453"/>
                <a:gd name="connsiteX85" fmla="*/ 8580120 w 9060180"/>
                <a:gd name="connsiteY85" fmla="*/ 365877 h 1097453"/>
                <a:gd name="connsiteX86" fmla="*/ 8747760 w 9060180"/>
                <a:gd name="connsiteY86" fmla="*/ 388737 h 1097453"/>
                <a:gd name="connsiteX87" fmla="*/ 8938260 w 9060180"/>
                <a:gd name="connsiteY87" fmla="*/ 335397 h 1097453"/>
                <a:gd name="connsiteX88" fmla="*/ 9060180 w 9060180"/>
                <a:gd name="connsiteY88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28600 w 9060180"/>
                <a:gd name="connsiteY4" fmla="*/ 274437 h 1097453"/>
                <a:gd name="connsiteX5" fmla="*/ 259080 w 9060180"/>
                <a:gd name="connsiteY5" fmla="*/ 144897 h 1097453"/>
                <a:gd name="connsiteX6" fmla="*/ 320040 w 9060180"/>
                <a:gd name="connsiteY6" fmla="*/ 106797 h 1097453"/>
                <a:gd name="connsiteX7" fmla="*/ 480060 w 9060180"/>
                <a:gd name="connsiteY7" fmla="*/ 403977 h 1097453"/>
                <a:gd name="connsiteX8" fmla="*/ 525780 w 9060180"/>
                <a:gd name="connsiteY8" fmla="*/ 403977 h 1097453"/>
                <a:gd name="connsiteX9" fmla="*/ 579120 w 9060180"/>
                <a:gd name="connsiteY9" fmla="*/ 350637 h 1097453"/>
                <a:gd name="connsiteX10" fmla="*/ 601980 w 9060180"/>
                <a:gd name="connsiteY10" fmla="*/ 228717 h 1097453"/>
                <a:gd name="connsiteX11" fmla="*/ 632460 w 9060180"/>
                <a:gd name="connsiteY11" fmla="*/ 114417 h 1097453"/>
                <a:gd name="connsiteX12" fmla="*/ 685800 w 9060180"/>
                <a:gd name="connsiteY12" fmla="*/ 30597 h 1097453"/>
                <a:gd name="connsiteX13" fmla="*/ 762000 w 9060180"/>
                <a:gd name="connsiteY13" fmla="*/ 30597 h 1097453"/>
                <a:gd name="connsiteX14" fmla="*/ 815340 w 9060180"/>
                <a:gd name="connsiteY14" fmla="*/ 152517 h 1097453"/>
                <a:gd name="connsiteX15" fmla="*/ 853440 w 9060180"/>
                <a:gd name="connsiteY15" fmla="*/ 266817 h 1097453"/>
                <a:gd name="connsiteX16" fmla="*/ 960120 w 9060180"/>
                <a:gd name="connsiteY16" fmla="*/ 282057 h 1097453"/>
                <a:gd name="connsiteX17" fmla="*/ 998220 w 9060180"/>
                <a:gd name="connsiteY17" fmla="*/ 160137 h 1097453"/>
                <a:gd name="connsiteX18" fmla="*/ 1021080 w 9060180"/>
                <a:gd name="connsiteY18" fmla="*/ 61077 h 1097453"/>
                <a:gd name="connsiteX19" fmla="*/ 1104900 w 9060180"/>
                <a:gd name="connsiteY19" fmla="*/ 7737 h 1097453"/>
                <a:gd name="connsiteX20" fmla="*/ 1150620 w 9060180"/>
                <a:gd name="connsiteY20" fmla="*/ 38217 h 1097453"/>
                <a:gd name="connsiteX21" fmla="*/ 1242060 w 9060180"/>
                <a:gd name="connsiteY21" fmla="*/ 117 h 1097453"/>
                <a:gd name="connsiteX22" fmla="*/ 1402080 w 9060180"/>
                <a:gd name="connsiteY22" fmla="*/ 53457 h 1097453"/>
                <a:gd name="connsiteX23" fmla="*/ 1501140 w 9060180"/>
                <a:gd name="connsiteY23" fmla="*/ 91557 h 1097453"/>
                <a:gd name="connsiteX24" fmla="*/ 1623060 w 9060180"/>
                <a:gd name="connsiteY24" fmla="*/ 91557 h 1097453"/>
                <a:gd name="connsiteX25" fmla="*/ 1752600 w 9060180"/>
                <a:gd name="connsiteY25" fmla="*/ 106797 h 1097453"/>
                <a:gd name="connsiteX26" fmla="*/ 1874520 w 9060180"/>
                <a:gd name="connsiteY26" fmla="*/ 167757 h 1097453"/>
                <a:gd name="connsiteX27" fmla="*/ 2004060 w 9060180"/>
                <a:gd name="connsiteY27" fmla="*/ 167757 h 1097453"/>
                <a:gd name="connsiteX28" fmla="*/ 2072640 w 9060180"/>
                <a:gd name="connsiteY28" fmla="*/ 221097 h 1097453"/>
                <a:gd name="connsiteX29" fmla="*/ 2133600 w 9060180"/>
                <a:gd name="connsiteY29" fmla="*/ 381117 h 1097453"/>
                <a:gd name="connsiteX30" fmla="*/ 2179320 w 9060180"/>
                <a:gd name="connsiteY30" fmla="*/ 495417 h 1097453"/>
                <a:gd name="connsiteX31" fmla="*/ 2217420 w 9060180"/>
                <a:gd name="connsiteY31" fmla="*/ 663057 h 1097453"/>
                <a:gd name="connsiteX32" fmla="*/ 2255520 w 9060180"/>
                <a:gd name="connsiteY32" fmla="*/ 792597 h 1097453"/>
                <a:gd name="connsiteX33" fmla="*/ 2316480 w 9060180"/>
                <a:gd name="connsiteY33" fmla="*/ 937377 h 1097453"/>
                <a:gd name="connsiteX34" fmla="*/ 2392680 w 9060180"/>
                <a:gd name="connsiteY34" fmla="*/ 998337 h 1097453"/>
                <a:gd name="connsiteX35" fmla="*/ 2446020 w 9060180"/>
                <a:gd name="connsiteY35" fmla="*/ 960237 h 1097453"/>
                <a:gd name="connsiteX36" fmla="*/ 2514600 w 9060180"/>
                <a:gd name="connsiteY36" fmla="*/ 1066917 h 1097453"/>
                <a:gd name="connsiteX37" fmla="*/ 2575560 w 9060180"/>
                <a:gd name="connsiteY37" fmla="*/ 1036437 h 1097453"/>
                <a:gd name="connsiteX38" fmla="*/ 2628900 w 9060180"/>
                <a:gd name="connsiteY38" fmla="*/ 937377 h 1097453"/>
                <a:gd name="connsiteX39" fmla="*/ 2697480 w 9060180"/>
                <a:gd name="connsiteY39" fmla="*/ 1021197 h 1097453"/>
                <a:gd name="connsiteX40" fmla="*/ 2735580 w 9060180"/>
                <a:gd name="connsiteY40" fmla="*/ 1082157 h 1097453"/>
                <a:gd name="connsiteX41" fmla="*/ 2750820 w 9060180"/>
                <a:gd name="connsiteY41" fmla="*/ 1044057 h 1097453"/>
                <a:gd name="connsiteX42" fmla="*/ 2910840 w 9060180"/>
                <a:gd name="connsiteY42" fmla="*/ 1028817 h 1097453"/>
                <a:gd name="connsiteX43" fmla="*/ 3108960 w 9060180"/>
                <a:gd name="connsiteY43" fmla="*/ 983097 h 1097453"/>
                <a:gd name="connsiteX44" fmla="*/ 3208020 w 9060180"/>
                <a:gd name="connsiteY44" fmla="*/ 967857 h 1097453"/>
                <a:gd name="connsiteX45" fmla="*/ 3215640 w 9060180"/>
                <a:gd name="connsiteY45" fmla="*/ 1013577 h 1097453"/>
                <a:gd name="connsiteX46" fmla="*/ 3314700 w 9060180"/>
                <a:gd name="connsiteY46" fmla="*/ 731637 h 1097453"/>
                <a:gd name="connsiteX47" fmla="*/ 3406140 w 9060180"/>
                <a:gd name="connsiteY47" fmla="*/ 1097397 h 1097453"/>
                <a:gd name="connsiteX48" fmla="*/ 3505200 w 9060180"/>
                <a:gd name="connsiteY48" fmla="*/ 762117 h 1097453"/>
                <a:gd name="connsiteX49" fmla="*/ 3619500 w 9060180"/>
                <a:gd name="connsiteY49" fmla="*/ 1082157 h 1097453"/>
                <a:gd name="connsiteX50" fmla="*/ 3695700 w 9060180"/>
                <a:gd name="connsiteY50" fmla="*/ 746877 h 1097453"/>
                <a:gd name="connsiteX51" fmla="*/ 3794760 w 9060180"/>
                <a:gd name="connsiteY51" fmla="*/ 975477 h 1097453"/>
                <a:gd name="connsiteX52" fmla="*/ 3893820 w 9060180"/>
                <a:gd name="connsiteY52" fmla="*/ 670677 h 1097453"/>
                <a:gd name="connsiteX53" fmla="*/ 4008120 w 9060180"/>
                <a:gd name="connsiteY53" fmla="*/ 990717 h 1097453"/>
                <a:gd name="connsiteX54" fmla="*/ 4099560 w 9060180"/>
                <a:gd name="connsiteY54" fmla="*/ 647817 h 1097453"/>
                <a:gd name="connsiteX55" fmla="*/ 4206240 w 9060180"/>
                <a:gd name="connsiteY55" fmla="*/ 960237 h 1097453"/>
                <a:gd name="connsiteX56" fmla="*/ 4297680 w 9060180"/>
                <a:gd name="connsiteY56" fmla="*/ 655437 h 1097453"/>
                <a:gd name="connsiteX57" fmla="*/ 4396740 w 9060180"/>
                <a:gd name="connsiteY57" fmla="*/ 944997 h 1097453"/>
                <a:gd name="connsiteX58" fmla="*/ 4488180 w 9060180"/>
                <a:gd name="connsiteY58" fmla="*/ 594477 h 1097453"/>
                <a:gd name="connsiteX59" fmla="*/ 4602480 w 9060180"/>
                <a:gd name="connsiteY59" fmla="*/ 884037 h 1097453"/>
                <a:gd name="connsiteX60" fmla="*/ 4716780 w 9060180"/>
                <a:gd name="connsiteY60" fmla="*/ 525897 h 1097453"/>
                <a:gd name="connsiteX61" fmla="*/ 4861560 w 9060180"/>
                <a:gd name="connsiteY61" fmla="*/ 830697 h 1097453"/>
                <a:gd name="connsiteX62" fmla="*/ 5029200 w 9060180"/>
                <a:gd name="connsiteY62" fmla="*/ 464937 h 1097453"/>
                <a:gd name="connsiteX63" fmla="*/ 5227320 w 9060180"/>
                <a:gd name="connsiteY63" fmla="*/ 769737 h 1097453"/>
                <a:gd name="connsiteX64" fmla="*/ 5425440 w 9060180"/>
                <a:gd name="connsiteY64" fmla="*/ 358257 h 1097453"/>
                <a:gd name="connsiteX65" fmla="*/ 5623560 w 9060180"/>
                <a:gd name="connsiteY65" fmla="*/ 670677 h 1097453"/>
                <a:gd name="connsiteX66" fmla="*/ 5829300 w 9060180"/>
                <a:gd name="connsiteY66" fmla="*/ 297297 h 1097453"/>
                <a:gd name="connsiteX67" fmla="*/ 6019800 w 9060180"/>
                <a:gd name="connsiteY67" fmla="*/ 579237 h 1097453"/>
                <a:gd name="connsiteX68" fmla="*/ 6217920 w 9060180"/>
                <a:gd name="connsiteY68" fmla="*/ 236337 h 1097453"/>
                <a:gd name="connsiteX69" fmla="*/ 6416040 w 9060180"/>
                <a:gd name="connsiteY69" fmla="*/ 487797 h 1097453"/>
                <a:gd name="connsiteX70" fmla="*/ 6560820 w 9060180"/>
                <a:gd name="connsiteY70" fmla="*/ 221097 h 1097453"/>
                <a:gd name="connsiteX71" fmla="*/ 6675120 w 9060180"/>
                <a:gd name="connsiteY71" fmla="*/ 381117 h 1097453"/>
                <a:gd name="connsiteX72" fmla="*/ 6728460 w 9060180"/>
                <a:gd name="connsiteY72" fmla="*/ 381117 h 1097453"/>
                <a:gd name="connsiteX73" fmla="*/ 6957060 w 9060180"/>
                <a:gd name="connsiteY73" fmla="*/ 434457 h 1097453"/>
                <a:gd name="connsiteX74" fmla="*/ 7277100 w 9060180"/>
                <a:gd name="connsiteY74" fmla="*/ 464937 h 1097453"/>
                <a:gd name="connsiteX75" fmla="*/ 7612380 w 9060180"/>
                <a:gd name="connsiteY75" fmla="*/ 426837 h 1097453"/>
                <a:gd name="connsiteX76" fmla="*/ 7787640 w 9060180"/>
                <a:gd name="connsiteY76" fmla="*/ 304917 h 1097453"/>
                <a:gd name="connsiteX77" fmla="*/ 7909560 w 9060180"/>
                <a:gd name="connsiteY77" fmla="*/ 274437 h 1097453"/>
                <a:gd name="connsiteX78" fmla="*/ 7932420 w 9060180"/>
                <a:gd name="connsiteY78" fmla="*/ 381117 h 1097453"/>
                <a:gd name="connsiteX79" fmla="*/ 8008620 w 9060180"/>
                <a:gd name="connsiteY79" fmla="*/ 152517 h 1097453"/>
                <a:gd name="connsiteX80" fmla="*/ 8107680 w 9060180"/>
                <a:gd name="connsiteY80" fmla="*/ 419217 h 1097453"/>
                <a:gd name="connsiteX81" fmla="*/ 8199120 w 9060180"/>
                <a:gd name="connsiteY81" fmla="*/ 198237 h 1097453"/>
                <a:gd name="connsiteX82" fmla="*/ 8260080 w 9060180"/>
                <a:gd name="connsiteY82" fmla="*/ 297297 h 1097453"/>
                <a:gd name="connsiteX83" fmla="*/ 8389620 w 9060180"/>
                <a:gd name="connsiteY83" fmla="*/ 297297 h 1097453"/>
                <a:gd name="connsiteX84" fmla="*/ 8580120 w 9060180"/>
                <a:gd name="connsiteY84" fmla="*/ 365877 h 1097453"/>
                <a:gd name="connsiteX85" fmla="*/ 8747760 w 9060180"/>
                <a:gd name="connsiteY85" fmla="*/ 388737 h 1097453"/>
                <a:gd name="connsiteX86" fmla="*/ 8938260 w 9060180"/>
                <a:gd name="connsiteY86" fmla="*/ 335397 h 1097453"/>
                <a:gd name="connsiteX87" fmla="*/ 9060180 w 9060180"/>
                <a:gd name="connsiteY87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259080 w 9060180"/>
                <a:gd name="connsiteY4" fmla="*/ 144897 h 1097453"/>
                <a:gd name="connsiteX5" fmla="*/ 320040 w 9060180"/>
                <a:gd name="connsiteY5" fmla="*/ 106797 h 1097453"/>
                <a:gd name="connsiteX6" fmla="*/ 480060 w 9060180"/>
                <a:gd name="connsiteY6" fmla="*/ 403977 h 1097453"/>
                <a:gd name="connsiteX7" fmla="*/ 525780 w 9060180"/>
                <a:gd name="connsiteY7" fmla="*/ 403977 h 1097453"/>
                <a:gd name="connsiteX8" fmla="*/ 579120 w 9060180"/>
                <a:gd name="connsiteY8" fmla="*/ 350637 h 1097453"/>
                <a:gd name="connsiteX9" fmla="*/ 601980 w 9060180"/>
                <a:gd name="connsiteY9" fmla="*/ 228717 h 1097453"/>
                <a:gd name="connsiteX10" fmla="*/ 632460 w 9060180"/>
                <a:gd name="connsiteY10" fmla="*/ 114417 h 1097453"/>
                <a:gd name="connsiteX11" fmla="*/ 685800 w 9060180"/>
                <a:gd name="connsiteY11" fmla="*/ 30597 h 1097453"/>
                <a:gd name="connsiteX12" fmla="*/ 762000 w 9060180"/>
                <a:gd name="connsiteY12" fmla="*/ 30597 h 1097453"/>
                <a:gd name="connsiteX13" fmla="*/ 815340 w 9060180"/>
                <a:gd name="connsiteY13" fmla="*/ 152517 h 1097453"/>
                <a:gd name="connsiteX14" fmla="*/ 853440 w 9060180"/>
                <a:gd name="connsiteY14" fmla="*/ 266817 h 1097453"/>
                <a:gd name="connsiteX15" fmla="*/ 960120 w 9060180"/>
                <a:gd name="connsiteY15" fmla="*/ 282057 h 1097453"/>
                <a:gd name="connsiteX16" fmla="*/ 998220 w 9060180"/>
                <a:gd name="connsiteY16" fmla="*/ 160137 h 1097453"/>
                <a:gd name="connsiteX17" fmla="*/ 1021080 w 9060180"/>
                <a:gd name="connsiteY17" fmla="*/ 61077 h 1097453"/>
                <a:gd name="connsiteX18" fmla="*/ 1104900 w 9060180"/>
                <a:gd name="connsiteY18" fmla="*/ 7737 h 1097453"/>
                <a:gd name="connsiteX19" fmla="*/ 1150620 w 9060180"/>
                <a:gd name="connsiteY19" fmla="*/ 38217 h 1097453"/>
                <a:gd name="connsiteX20" fmla="*/ 1242060 w 9060180"/>
                <a:gd name="connsiteY20" fmla="*/ 117 h 1097453"/>
                <a:gd name="connsiteX21" fmla="*/ 1402080 w 9060180"/>
                <a:gd name="connsiteY21" fmla="*/ 53457 h 1097453"/>
                <a:gd name="connsiteX22" fmla="*/ 1501140 w 9060180"/>
                <a:gd name="connsiteY22" fmla="*/ 91557 h 1097453"/>
                <a:gd name="connsiteX23" fmla="*/ 1623060 w 9060180"/>
                <a:gd name="connsiteY23" fmla="*/ 91557 h 1097453"/>
                <a:gd name="connsiteX24" fmla="*/ 1752600 w 9060180"/>
                <a:gd name="connsiteY24" fmla="*/ 106797 h 1097453"/>
                <a:gd name="connsiteX25" fmla="*/ 1874520 w 9060180"/>
                <a:gd name="connsiteY25" fmla="*/ 167757 h 1097453"/>
                <a:gd name="connsiteX26" fmla="*/ 2004060 w 9060180"/>
                <a:gd name="connsiteY26" fmla="*/ 167757 h 1097453"/>
                <a:gd name="connsiteX27" fmla="*/ 2072640 w 9060180"/>
                <a:gd name="connsiteY27" fmla="*/ 221097 h 1097453"/>
                <a:gd name="connsiteX28" fmla="*/ 2133600 w 9060180"/>
                <a:gd name="connsiteY28" fmla="*/ 381117 h 1097453"/>
                <a:gd name="connsiteX29" fmla="*/ 2179320 w 9060180"/>
                <a:gd name="connsiteY29" fmla="*/ 495417 h 1097453"/>
                <a:gd name="connsiteX30" fmla="*/ 2217420 w 9060180"/>
                <a:gd name="connsiteY30" fmla="*/ 663057 h 1097453"/>
                <a:gd name="connsiteX31" fmla="*/ 2255520 w 9060180"/>
                <a:gd name="connsiteY31" fmla="*/ 792597 h 1097453"/>
                <a:gd name="connsiteX32" fmla="*/ 2316480 w 9060180"/>
                <a:gd name="connsiteY32" fmla="*/ 937377 h 1097453"/>
                <a:gd name="connsiteX33" fmla="*/ 2392680 w 9060180"/>
                <a:gd name="connsiteY33" fmla="*/ 998337 h 1097453"/>
                <a:gd name="connsiteX34" fmla="*/ 2446020 w 9060180"/>
                <a:gd name="connsiteY34" fmla="*/ 960237 h 1097453"/>
                <a:gd name="connsiteX35" fmla="*/ 2514600 w 9060180"/>
                <a:gd name="connsiteY35" fmla="*/ 1066917 h 1097453"/>
                <a:gd name="connsiteX36" fmla="*/ 2575560 w 9060180"/>
                <a:gd name="connsiteY36" fmla="*/ 1036437 h 1097453"/>
                <a:gd name="connsiteX37" fmla="*/ 2628900 w 9060180"/>
                <a:gd name="connsiteY37" fmla="*/ 937377 h 1097453"/>
                <a:gd name="connsiteX38" fmla="*/ 2697480 w 9060180"/>
                <a:gd name="connsiteY38" fmla="*/ 1021197 h 1097453"/>
                <a:gd name="connsiteX39" fmla="*/ 2735580 w 9060180"/>
                <a:gd name="connsiteY39" fmla="*/ 1082157 h 1097453"/>
                <a:gd name="connsiteX40" fmla="*/ 2750820 w 9060180"/>
                <a:gd name="connsiteY40" fmla="*/ 1044057 h 1097453"/>
                <a:gd name="connsiteX41" fmla="*/ 2910840 w 9060180"/>
                <a:gd name="connsiteY41" fmla="*/ 1028817 h 1097453"/>
                <a:gd name="connsiteX42" fmla="*/ 3108960 w 9060180"/>
                <a:gd name="connsiteY42" fmla="*/ 983097 h 1097453"/>
                <a:gd name="connsiteX43" fmla="*/ 3208020 w 9060180"/>
                <a:gd name="connsiteY43" fmla="*/ 967857 h 1097453"/>
                <a:gd name="connsiteX44" fmla="*/ 3215640 w 9060180"/>
                <a:gd name="connsiteY44" fmla="*/ 1013577 h 1097453"/>
                <a:gd name="connsiteX45" fmla="*/ 3314700 w 9060180"/>
                <a:gd name="connsiteY45" fmla="*/ 731637 h 1097453"/>
                <a:gd name="connsiteX46" fmla="*/ 3406140 w 9060180"/>
                <a:gd name="connsiteY46" fmla="*/ 1097397 h 1097453"/>
                <a:gd name="connsiteX47" fmla="*/ 3505200 w 9060180"/>
                <a:gd name="connsiteY47" fmla="*/ 762117 h 1097453"/>
                <a:gd name="connsiteX48" fmla="*/ 3619500 w 9060180"/>
                <a:gd name="connsiteY48" fmla="*/ 1082157 h 1097453"/>
                <a:gd name="connsiteX49" fmla="*/ 3695700 w 9060180"/>
                <a:gd name="connsiteY49" fmla="*/ 746877 h 1097453"/>
                <a:gd name="connsiteX50" fmla="*/ 3794760 w 9060180"/>
                <a:gd name="connsiteY50" fmla="*/ 975477 h 1097453"/>
                <a:gd name="connsiteX51" fmla="*/ 3893820 w 9060180"/>
                <a:gd name="connsiteY51" fmla="*/ 670677 h 1097453"/>
                <a:gd name="connsiteX52" fmla="*/ 4008120 w 9060180"/>
                <a:gd name="connsiteY52" fmla="*/ 990717 h 1097453"/>
                <a:gd name="connsiteX53" fmla="*/ 4099560 w 9060180"/>
                <a:gd name="connsiteY53" fmla="*/ 647817 h 1097453"/>
                <a:gd name="connsiteX54" fmla="*/ 4206240 w 9060180"/>
                <a:gd name="connsiteY54" fmla="*/ 960237 h 1097453"/>
                <a:gd name="connsiteX55" fmla="*/ 4297680 w 9060180"/>
                <a:gd name="connsiteY55" fmla="*/ 655437 h 1097453"/>
                <a:gd name="connsiteX56" fmla="*/ 4396740 w 9060180"/>
                <a:gd name="connsiteY56" fmla="*/ 944997 h 1097453"/>
                <a:gd name="connsiteX57" fmla="*/ 4488180 w 9060180"/>
                <a:gd name="connsiteY57" fmla="*/ 594477 h 1097453"/>
                <a:gd name="connsiteX58" fmla="*/ 4602480 w 9060180"/>
                <a:gd name="connsiteY58" fmla="*/ 884037 h 1097453"/>
                <a:gd name="connsiteX59" fmla="*/ 4716780 w 9060180"/>
                <a:gd name="connsiteY59" fmla="*/ 525897 h 1097453"/>
                <a:gd name="connsiteX60" fmla="*/ 4861560 w 9060180"/>
                <a:gd name="connsiteY60" fmla="*/ 830697 h 1097453"/>
                <a:gd name="connsiteX61" fmla="*/ 5029200 w 9060180"/>
                <a:gd name="connsiteY61" fmla="*/ 464937 h 1097453"/>
                <a:gd name="connsiteX62" fmla="*/ 5227320 w 9060180"/>
                <a:gd name="connsiteY62" fmla="*/ 769737 h 1097453"/>
                <a:gd name="connsiteX63" fmla="*/ 5425440 w 9060180"/>
                <a:gd name="connsiteY63" fmla="*/ 358257 h 1097453"/>
                <a:gd name="connsiteX64" fmla="*/ 5623560 w 9060180"/>
                <a:gd name="connsiteY64" fmla="*/ 670677 h 1097453"/>
                <a:gd name="connsiteX65" fmla="*/ 5829300 w 9060180"/>
                <a:gd name="connsiteY65" fmla="*/ 297297 h 1097453"/>
                <a:gd name="connsiteX66" fmla="*/ 6019800 w 9060180"/>
                <a:gd name="connsiteY66" fmla="*/ 579237 h 1097453"/>
                <a:gd name="connsiteX67" fmla="*/ 6217920 w 9060180"/>
                <a:gd name="connsiteY67" fmla="*/ 236337 h 1097453"/>
                <a:gd name="connsiteX68" fmla="*/ 6416040 w 9060180"/>
                <a:gd name="connsiteY68" fmla="*/ 487797 h 1097453"/>
                <a:gd name="connsiteX69" fmla="*/ 6560820 w 9060180"/>
                <a:gd name="connsiteY69" fmla="*/ 221097 h 1097453"/>
                <a:gd name="connsiteX70" fmla="*/ 6675120 w 9060180"/>
                <a:gd name="connsiteY70" fmla="*/ 381117 h 1097453"/>
                <a:gd name="connsiteX71" fmla="*/ 6728460 w 9060180"/>
                <a:gd name="connsiteY71" fmla="*/ 381117 h 1097453"/>
                <a:gd name="connsiteX72" fmla="*/ 6957060 w 9060180"/>
                <a:gd name="connsiteY72" fmla="*/ 434457 h 1097453"/>
                <a:gd name="connsiteX73" fmla="*/ 7277100 w 9060180"/>
                <a:gd name="connsiteY73" fmla="*/ 464937 h 1097453"/>
                <a:gd name="connsiteX74" fmla="*/ 7612380 w 9060180"/>
                <a:gd name="connsiteY74" fmla="*/ 426837 h 1097453"/>
                <a:gd name="connsiteX75" fmla="*/ 7787640 w 9060180"/>
                <a:gd name="connsiteY75" fmla="*/ 304917 h 1097453"/>
                <a:gd name="connsiteX76" fmla="*/ 7909560 w 9060180"/>
                <a:gd name="connsiteY76" fmla="*/ 274437 h 1097453"/>
                <a:gd name="connsiteX77" fmla="*/ 7932420 w 9060180"/>
                <a:gd name="connsiteY77" fmla="*/ 381117 h 1097453"/>
                <a:gd name="connsiteX78" fmla="*/ 8008620 w 9060180"/>
                <a:gd name="connsiteY78" fmla="*/ 152517 h 1097453"/>
                <a:gd name="connsiteX79" fmla="*/ 8107680 w 9060180"/>
                <a:gd name="connsiteY79" fmla="*/ 419217 h 1097453"/>
                <a:gd name="connsiteX80" fmla="*/ 8199120 w 9060180"/>
                <a:gd name="connsiteY80" fmla="*/ 198237 h 1097453"/>
                <a:gd name="connsiteX81" fmla="*/ 8260080 w 9060180"/>
                <a:gd name="connsiteY81" fmla="*/ 297297 h 1097453"/>
                <a:gd name="connsiteX82" fmla="*/ 8389620 w 9060180"/>
                <a:gd name="connsiteY82" fmla="*/ 297297 h 1097453"/>
                <a:gd name="connsiteX83" fmla="*/ 8580120 w 9060180"/>
                <a:gd name="connsiteY83" fmla="*/ 365877 h 1097453"/>
                <a:gd name="connsiteX84" fmla="*/ 8747760 w 9060180"/>
                <a:gd name="connsiteY84" fmla="*/ 388737 h 1097453"/>
                <a:gd name="connsiteX85" fmla="*/ 8938260 w 9060180"/>
                <a:gd name="connsiteY85" fmla="*/ 335397 h 1097453"/>
                <a:gd name="connsiteX86" fmla="*/ 9060180 w 9060180"/>
                <a:gd name="connsiteY86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579120 w 9060180"/>
                <a:gd name="connsiteY7" fmla="*/ 350637 h 1097453"/>
                <a:gd name="connsiteX8" fmla="*/ 601980 w 9060180"/>
                <a:gd name="connsiteY8" fmla="*/ 228717 h 1097453"/>
                <a:gd name="connsiteX9" fmla="*/ 632460 w 9060180"/>
                <a:gd name="connsiteY9" fmla="*/ 114417 h 1097453"/>
                <a:gd name="connsiteX10" fmla="*/ 685800 w 9060180"/>
                <a:gd name="connsiteY10" fmla="*/ 30597 h 1097453"/>
                <a:gd name="connsiteX11" fmla="*/ 762000 w 9060180"/>
                <a:gd name="connsiteY11" fmla="*/ 30597 h 1097453"/>
                <a:gd name="connsiteX12" fmla="*/ 815340 w 9060180"/>
                <a:gd name="connsiteY12" fmla="*/ 152517 h 1097453"/>
                <a:gd name="connsiteX13" fmla="*/ 853440 w 9060180"/>
                <a:gd name="connsiteY13" fmla="*/ 266817 h 1097453"/>
                <a:gd name="connsiteX14" fmla="*/ 960120 w 9060180"/>
                <a:gd name="connsiteY14" fmla="*/ 282057 h 1097453"/>
                <a:gd name="connsiteX15" fmla="*/ 998220 w 9060180"/>
                <a:gd name="connsiteY15" fmla="*/ 160137 h 1097453"/>
                <a:gd name="connsiteX16" fmla="*/ 1021080 w 9060180"/>
                <a:gd name="connsiteY16" fmla="*/ 61077 h 1097453"/>
                <a:gd name="connsiteX17" fmla="*/ 1104900 w 9060180"/>
                <a:gd name="connsiteY17" fmla="*/ 7737 h 1097453"/>
                <a:gd name="connsiteX18" fmla="*/ 1150620 w 9060180"/>
                <a:gd name="connsiteY18" fmla="*/ 38217 h 1097453"/>
                <a:gd name="connsiteX19" fmla="*/ 1242060 w 9060180"/>
                <a:gd name="connsiteY19" fmla="*/ 117 h 1097453"/>
                <a:gd name="connsiteX20" fmla="*/ 1402080 w 9060180"/>
                <a:gd name="connsiteY20" fmla="*/ 53457 h 1097453"/>
                <a:gd name="connsiteX21" fmla="*/ 1501140 w 9060180"/>
                <a:gd name="connsiteY21" fmla="*/ 91557 h 1097453"/>
                <a:gd name="connsiteX22" fmla="*/ 1623060 w 9060180"/>
                <a:gd name="connsiteY22" fmla="*/ 91557 h 1097453"/>
                <a:gd name="connsiteX23" fmla="*/ 1752600 w 9060180"/>
                <a:gd name="connsiteY23" fmla="*/ 106797 h 1097453"/>
                <a:gd name="connsiteX24" fmla="*/ 1874520 w 9060180"/>
                <a:gd name="connsiteY24" fmla="*/ 167757 h 1097453"/>
                <a:gd name="connsiteX25" fmla="*/ 2004060 w 9060180"/>
                <a:gd name="connsiteY25" fmla="*/ 167757 h 1097453"/>
                <a:gd name="connsiteX26" fmla="*/ 2072640 w 9060180"/>
                <a:gd name="connsiteY26" fmla="*/ 221097 h 1097453"/>
                <a:gd name="connsiteX27" fmla="*/ 2133600 w 9060180"/>
                <a:gd name="connsiteY27" fmla="*/ 381117 h 1097453"/>
                <a:gd name="connsiteX28" fmla="*/ 2179320 w 9060180"/>
                <a:gd name="connsiteY28" fmla="*/ 495417 h 1097453"/>
                <a:gd name="connsiteX29" fmla="*/ 2217420 w 9060180"/>
                <a:gd name="connsiteY29" fmla="*/ 663057 h 1097453"/>
                <a:gd name="connsiteX30" fmla="*/ 2255520 w 9060180"/>
                <a:gd name="connsiteY30" fmla="*/ 792597 h 1097453"/>
                <a:gd name="connsiteX31" fmla="*/ 2316480 w 9060180"/>
                <a:gd name="connsiteY31" fmla="*/ 937377 h 1097453"/>
                <a:gd name="connsiteX32" fmla="*/ 2392680 w 9060180"/>
                <a:gd name="connsiteY32" fmla="*/ 998337 h 1097453"/>
                <a:gd name="connsiteX33" fmla="*/ 2446020 w 9060180"/>
                <a:gd name="connsiteY33" fmla="*/ 960237 h 1097453"/>
                <a:gd name="connsiteX34" fmla="*/ 2514600 w 9060180"/>
                <a:gd name="connsiteY34" fmla="*/ 1066917 h 1097453"/>
                <a:gd name="connsiteX35" fmla="*/ 2575560 w 9060180"/>
                <a:gd name="connsiteY35" fmla="*/ 1036437 h 1097453"/>
                <a:gd name="connsiteX36" fmla="*/ 2628900 w 9060180"/>
                <a:gd name="connsiteY36" fmla="*/ 937377 h 1097453"/>
                <a:gd name="connsiteX37" fmla="*/ 2697480 w 9060180"/>
                <a:gd name="connsiteY37" fmla="*/ 1021197 h 1097453"/>
                <a:gd name="connsiteX38" fmla="*/ 2735580 w 9060180"/>
                <a:gd name="connsiteY38" fmla="*/ 1082157 h 1097453"/>
                <a:gd name="connsiteX39" fmla="*/ 2750820 w 9060180"/>
                <a:gd name="connsiteY39" fmla="*/ 1044057 h 1097453"/>
                <a:gd name="connsiteX40" fmla="*/ 2910840 w 9060180"/>
                <a:gd name="connsiteY40" fmla="*/ 1028817 h 1097453"/>
                <a:gd name="connsiteX41" fmla="*/ 3108960 w 9060180"/>
                <a:gd name="connsiteY41" fmla="*/ 983097 h 1097453"/>
                <a:gd name="connsiteX42" fmla="*/ 3208020 w 9060180"/>
                <a:gd name="connsiteY42" fmla="*/ 967857 h 1097453"/>
                <a:gd name="connsiteX43" fmla="*/ 3215640 w 9060180"/>
                <a:gd name="connsiteY43" fmla="*/ 1013577 h 1097453"/>
                <a:gd name="connsiteX44" fmla="*/ 3314700 w 9060180"/>
                <a:gd name="connsiteY44" fmla="*/ 731637 h 1097453"/>
                <a:gd name="connsiteX45" fmla="*/ 3406140 w 9060180"/>
                <a:gd name="connsiteY45" fmla="*/ 1097397 h 1097453"/>
                <a:gd name="connsiteX46" fmla="*/ 3505200 w 9060180"/>
                <a:gd name="connsiteY46" fmla="*/ 762117 h 1097453"/>
                <a:gd name="connsiteX47" fmla="*/ 3619500 w 9060180"/>
                <a:gd name="connsiteY47" fmla="*/ 1082157 h 1097453"/>
                <a:gd name="connsiteX48" fmla="*/ 3695700 w 9060180"/>
                <a:gd name="connsiteY48" fmla="*/ 746877 h 1097453"/>
                <a:gd name="connsiteX49" fmla="*/ 3794760 w 9060180"/>
                <a:gd name="connsiteY49" fmla="*/ 975477 h 1097453"/>
                <a:gd name="connsiteX50" fmla="*/ 3893820 w 9060180"/>
                <a:gd name="connsiteY50" fmla="*/ 670677 h 1097453"/>
                <a:gd name="connsiteX51" fmla="*/ 4008120 w 9060180"/>
                <a:gd name="connsiteY51" fmla="*/ 990717 h 1097453"/>
                <a:gd name="connsiteX52" fmla="*/ 4099560 w 9060180"/>
                <a:gd name="connsiteY52" fmla="*/ 647817 h 1097453"/>
                <a:gd name="connsiteX53" fmla="*/ 4206240 w 9060180"/>
                <a:gd name="connsiteY53" fmla="*/ 960237 h 1097453"/>
                <a:gd name="connsiteX54" fmla="*/ 4297680 w 9060180"/>
                <a:gd name="connsiteY54" fmla="*/ 655437 h 1097453"/>
                <a:gd name="connsiteX55" fmla="*/ 4396740 w 9060180"/>
                <a:gd name="connsiteY55" fmla="*/ 944997 h 1097453"/>
                <a:gd name="connsiteX56" fmla="*/ 4488180 w 9060180"/>
                <a:gd name="connsiteY56" fmla="*/ 594477 h 1097453"/>
                <a:gd name="connsiteX57" fmla="*/ 4602480 w 9060180"/>
                <a:gd name="connsiteY57" fmla="*/ 884037 h 1097453"/>
                <a:gd name="connsiteX58" fmla="*/ 4716780 w 9060180"/>
                <a:gd name="connsiteY58" fmla="*/ 525897 h 1097453"/>
                <a:gd name="connsiteX59" fmla="*/ 4861560 w 9060180"/>
                <a:gd name="connsiteY59" fmla="*/ 830697 h 1097453"/>
                <a:gd name="connsiteX60" fmla="*/ 5029200 w 9060180"/>
                <a:gd name="connsiteY60" fmla="*/ 464937 h 1097453"/>
                <a:gd name="connsiteX61" fmla="*/ 5227320 w 9060180"/>
                <a:gd name="connsiteY61" fmla="*/ 769737 h 1097453"/>
                <a:gd name="connsiteX62" fmla="*/ 5425440 w 9060180"/>
                <a:gd name="connsiteY62" fmla="*/ 358257 h 1097453"/>
                <a:gd name="connsiteX63" fmla="*/ 5623560 w 9060180"/>
                <a:gd name="connsiteY63" fmla="*/ 670677 h 1097453"/>
                <a:gd name="connsiteX64" fmla="*/ 5829300 w 9060180"/>
                <a:gd name="connsiteY64" fmla="*/ 297297 h 1097453"/>
                <a:gd name="connsiteX65" fmla="*/ 6019800 w 9060180"/>
                <a:gd name="connsiteY65" fmla="*/ 579237 h 1097453"/>
                <a:gd name="connsiteX66" fmla="*/ 6217920 w 9060180"/>
                <a:gd name="connsiteY66" fmla="*/ 236337 h 1097453"/>
                <a:gd name="connsiteX67" fmla="*/ 6416040 w 9060180"/>
                <a:gd name="connsiteY67" fmla="*/ 487797 h 1097453"/>
                <a:gd name="connsiteX68" fmla="*/ 6560820 w 9060180"/>
                <a:gd name="connsiteY68" fmla="*/ 221097 h 1097453"/>
                <a:gd name="connsiteX69" fmla="*/ 6675120 w 9060180"/>
                <a:gd name="connsiteY69" fmla="*/ 381117 h 1097453"/>
                <a:gd name="connsiteX70" fmla="*/ 6728460 w 9060180"/>
                <a:gd name="connsiteY70" fmla="*/ 381117 h 1097453"/>
                <a:gd name="connsiteX71" fmla="*/ 6957060 w 9060180"/>
                <a:gd name="connsiteY71" fmla="*/ 434457 h 1097453"/>
                <a:gd name="connsiteX72" fmla="*/ 7277100 w 9060180"/>
                <a:gd name="connsiteY72" fmla="*/ 464937 h 1097453"/>
                <a:gd name="connsiteX73" fmla="*/ 7612380 w 9060180"/>
                <a:gd name="connsiteY73" fmla="*/ 426837 h 1097453"/>
                <a:gd name="connsiteX74" fmla="*/ 7787640 w 9060180"/>
                <a:gd name="connsiteY74" fmla="*/ 304917 h 1097453"/>
                <a:gd name="connsiteX75" fmla="*/ 7909560 w 9060180"/>
                <a:gd name="connsiteY75" fmla="*/ 274437 h 1097453"/>
                <a:gd name="connsiteX76" fmla="*/ 7932420 w 9060180"/>
                <a:gd name="connsiteY76" fmla="*/ 381117 h 1097453"/>
                <a:gd name="connsiteX77" fmla="*/ 8008620 w 9060180"/>
                <a:gd name="connsiteY77" fmla="*/ 152517 h 1097453"/>
                <a:gd name="connsiteX78" fmla="*/ 8107680 w 9060180"/>
                <a:gd name="connsiteY78" fmla="*/ 419217 h 1097453"/>
                <a:gd name="connsiteX79" fmla="*/ 8199120 w 9060180"/>
                <a:gd name="connsiteY79" fmla="*/ 198237 h 1097453"/>
                <a:gd name="connsiteX80" fmla="*/ 8260080 w 9060180"/>
                <a:gd name="connsiteY80" fmla="*/ 297297 h 1097453"/>
                <a:gd name="connsiteX81" fmla="*/ 8389620 w 9060180"/>
                <a:gd name="connsiteY81" fmla="*/ 297297 h 1097453"/>
                <a:gd name="connsiteX82" fmla="*/ 8580120 w 9060180"/>
                <a:gd name="connsiteY82" fmla="*/ 365877 h 1097453"/>
                <a:gd name="connsiteX83" fmla="*/ 8747760 w 9060180"/>
                <a:gd name="connsiteY83" fmla="*/ 388737 h 1097453"/>
                <a:gd name="connsiteX84" fmla="*/ 8938260 w 9060180"/>
                <a:gd name="connsiteY84" fmla="*/ 335397 h 1097453"/>
                <a:gd name="connsiteX85" fmla="*/ 9060180 w 9060180"/>
                <a:gd name="connsiteY85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601980 w 9060180"/>
                <a:gd name="connsiteY7" fmla="*/ 228717 h 1097453"/>
                <a:gd name="connsiteX8" fmla="*/ 632460 w 9060180"/>
                <a:gd name="connsiteY8" fmla="*/ 114417 h 1097453"/>
                <a:gd name="connsiteX9" fmla="*/ 685800 w 9060180"/>
                <a:gd name="connsiteY9" fmla="*/ 30597 h 1097453"/>
                <a:gd name="connsiteX10" fmla="*/ 762000 w 9060180"/>
                <a:gd name="connsiteY10" fmla="*/ 30597 h 1097453"/>
                <a:gd name="connsiteX11" fmla="*/ 815340 w 9060180"/>
                <a:gd name="connsiteY11" fmla="*/ 152517 h 1097453"/>
                <a:gd name="connsiteX12" fmla="*/ 853440 w 9060180"/>
                <a:gd name="connsiteY12" fmla="*/ 266817 h 1097453"/>
                <a:gd name="connsiteX13" fmla="*/ 960120 w 9060180"/>
                <a:gd name="connsiteY13" fmla="*/ 282057 h 1097453"/>
                <a:gd name="connsiteX14" fmla="*/ 998220 w 9060180"/>
                <a:gd name="connsiteY14" fmla="*/ 160137 h 1097453"/>
                <a:gd name="connsiteX15" fmla="*/ 1021080 w 9060180"/>
                <a:gd name="connsiteY15" fmla="*/ 61077 h 1097453"/>
                <a:gd name="connsiteX16" fmla="*/ 1104900 w 9060180"/>
                <a:gd name="connsiteY16" fmla="*/ 7737 h 1097453"/>
                <a:gd name="connsiteX17" fmla="*/ 1150620 w 9060180"/>
                <a:gd name="connsiteY17" fmla="*/ 38217 h 1097453"/>
                <a:gd name="connsiteX18" fmla="*/ 1242060 w 9060180"/>
                <a:gd name="connsiteY18" fmla="*/ 117 h 1097453"/>
                <a:gd name="connsiteX19" fmla="*/ 1402080 w 9060180"/>
                <a:gd name="connsiteY19" fmla="*/ 53457 h 1097453"/>
                <a:gd name="connsiteX20" fmla="*/ 1501140 w 9060180"/>
                <a:gd name="connsiteY20" fmla="*/ 91557 h 1097453"/>
                <a:gd name="connsiteX21" fmla="*/ 1623060 w 9060180"/>
                <a:gd name="connsiteY21" fmla="*/ 91557 h 1097453"/>
                <a:gd name="connsiteX22" fmla="*/ 1752600 w 9060180"/>
                <a:gd name="connsiteY22" fmla="*/ 106797 h 1097453"/>
                <a:gd name="connsiteX23" fmla="*/ 1874520 w 9060180"/>
                <a:gd name="connsiteY23" fmla="*/ 167757 h 1097453"/>
                <a:gd name="connsiteX24" fmla="*/ 2004060 w 9060180"/>
                <a:gd name="connsiteY24" fmla="*/ 167757 h 1097453"/>
                <a:gd name="connsiteX25" fmla="*/ 2072640 w 9060180"/>
                <a:gd name="connsiteY25" fmla="*/ 221097 h 1097453"/>
                <a:gd name="connsiteX26" fmla="*/ 2133600 w 9060180"/>
                <a:gd name="connsiteY26" fmla="*/ 381117 h 1097453"/>
                <a:gd name="connsiteX27" fmla="*/ 2179320 w 9060180"/>
                <a:gd name="connsiteY27" fmla="*/ 495417 h 1097453"/>
                <a:gd name="connsiteX28" fmla="*/ 2217420 w 9060180"/>
                <a:gd name="connsiteY28" fmla="*/ 663057 h 1097453"/>
                <a:gd name="connsiteX29" fmla="*/ 2255520 w 9060180"/>
                <a:gd name="connsiteY29" fmla="*/ 792597 h 1097453"/>
                <a:gd name="connsiteX30" fmla="*/ 2316480 w 9060180"/>
                <a:gd name="connsiteY30" fmla="*/ 937377 h 1097453"/>
                <a:gd name="connsiteX31" fmla="*/ 2392680 w 9060180"/>
                <a:gd name="connsiteY31" fmla="*/ 998337 h 1097453"/>
                <a:gd name="connsiteX32" fmla="*/ 2446020 w 9060180"/>
                <a:gd name="connsiteY32" fmla="*/ 960237 h 1097453"/>
                <a:gd name="connsiteX33" fmla="*/ 2514600 w 9060180"/>
                <a:gd name="connsiteY33" fmla="*/ 1066917 h 1097453"/>
                <a:gd name="connsiteX34" fmla="*/ 2575560 w 9060180"/>
                <a:gd name="connsiteY34" fmla="*/ 1036437 h 1097453"/>
                <a:gd name="connsiteX35" fmla="*/ 2628900 w 9060180"/>
                <a:gd name="connsiteY35" fmla="*/ 937377 h 1097453"/>
                <a:gd name="connsiteX36" fmla="*/ 2697480 w 9060180"/>
                <a:gd name="connsiteY36" fmla="*/ 1021197 h 1097453"/>
                <a:gd name="connsiteX37" fmla="*/ 2735580 w 9060180"/>
                <a:gd name="connsiteY37" fmla="*/ 1082157 h 1097453"/>
                <a:gd name="connsiteX38" fmla="*/ 2750820 w 9060180"/>
                <a:gd name="connsiteY38" fmla="*/ 1044057 h 1097453"/>
                <a:gd name="connsiteX39" fmla="*/ 2910840 w 9060180"/>
                <a:gd name="connsiteY39" fmla="*/ 1028817 h 1097453"/>
                <a:gd name="connsiteX40" fmla="*/ 3108960 w 9060180"/>
                <a:gd name="connsiteY40" fmla="*/ 983097 h 1097453"/>
                <a:gd name="connsiteX41" fmla="*/ 3208020 w 9060180"/>
                <a:gd name="connsiteY41" fmla="*/ 967857 h 1097453"/>
                <a:gd name="connsiteX42" fmla="*/ 3215640 w 9060180"/>
                <a:gd name="connsiteY42" fmla="*/ 1013577 h 1097453"/>
                <a:gd name="connsiteX43" fmla="*/ 3314700 w 9060180"/>
                <a:gd name="connsiteY43" fmla="*/ 731637 h 1097453"/>
                <a:gd name="connsiteX44" fmla="*/ 3406140 w 9060180"/>
                <a:gd name="connsiteY44" fmla="*/ 1097397 h 1097453"/>
                <a:gd name="connsiteX45" fmla="*/ 3505200 w 9060180"/>
                <a:gd name="connsiteY45" fmla="*/ 762117 h 1097453"/>
                <a:gd name="connsiteX46" fmla="*/ 3619500 w 9060180"/>
                <a:gd name="connsiteY46" fmla="*/ 1082157 h 1097453"/>
                <a:gd name="connsiteX47" fmla="*/ 3695700 w 9060180"/>
                <a:gd name="connsiteY47" fmla="*/ 746877 h 1097453"/>
                <a:gd name="connsiteX48" fmla="*/ 3794760 w 9060180"/>
                <a:gd name="connsiteY48" fmla="*/ 975477 h 1097453"/>
                <a:gd name="connsiteX49" fmla="*/ 3893820 w 9060180"/>
                <a:gd name="connsiteY49" fmla="*/ 670677 h 1097453"/>
                <a:gd name="connsiteX50" fmla="*/ 4008120 w 9060180"/>
                <a:gd name="connsiteY50" fmla="*/ 990717 h 1097453"/>
                <a:gd name="connsiteX51" fmla="*/ 4099560 w 9060180"/>
                <a:gd name="connsiteY51" fmla="*/ 647817 h 1097453"/>
                <a:gd name="connsiteX52" fmla="*/ 4206240 w 9060180"/>
                <a:gd name="connsiteY52" fmla="*/ 960237 h 1097453"/>
                <a:gd name="connsiteX53" fmla="*/ 4297680 w 9060180"/>
                <a:gd name="connsiteY53" fmla="*/ 655437 h 1097453"/>
                <a:gd name="connsiteX54" fmla="*/ 4396740 w 9060180"/>
                <a:gd name="connsiteY54" fmla="*/ 944997 h 1097453"/>
                <a:gd name="connsiteX55" fmla="*/ 4488180 w 9060180"/>
                <a:gd name="connsiteY55" fmla="*/ 594477 h 1097453"/>
                <a:gd name="connsiteX56" fmla="*/ 4602480 w 9060180"/>
                <a:gd name="connsiteY56" fmla="*/ 884037 h 1097453"/>
                <a:gd name="connsiteX57" fmla="*/ 4716780 w 9060180"/>
                <a:gd name="connsiteY57" fmla="*/ 525897 h 1097453"/>
                <a:gd name="connsiteX58" fmla="*/ 4861560 w 9060180"/>
                <a:gd name="connsiteY58" fmla="*/ 830697 h 1097453"/>
                <a:gd name="connsiteX59" fmla="*/ 5029200 w 9060180"/>
                <a:gd name="connsiteY59" fmla="*/ 464937 h 1097453"/>
                <a:gd name="connsiteX60" fmla="*/ 5227320 w 9060180"/>
                <a:gd name="connsiteY60" fmla="*/ 769737 h 1097453"/>
                <a:gd name="connsiteX61" fmla="*/ 5425440 w 9060180"/>
                <a:gd name="connsiteY61" fmla="*/ 358257 h 1097453"/>
                <a:gd name="connsiteX62" fmla="*/ 5623560 w 9060180"/>
                <a:gd name="connsiteY62" fmla="*/ 670677 h 1097453"/>
                <a:gd name="connsiteX63" fmla="*/ 5829300 w 9060180"/>
                <a:gd name="connsiteY63" fmla="*/ 297297 h 1097453"/>
                <a:gd name="connsiteX64" fmla="*/ 6019800 w 9060180"/>
                <a:gd name="connsiteY64" fmla="*/ 579237 h 1097453"/>
                <a:gd name="connsiteX65" fmla="*/ 6217920 w 9060180"/>
                <a:gd name="connsiteY65" fmla="*/ 236337 h 1097453"/>
                <a:gd name="connsiteX66" fmla="*/ 6416040 w 9060180"/>
                <a:gd name="connsiteY66" fmla="*/ 487797 h 1097453"/>
                <a:gd name="connsiteX67" fmla="*/ 6560820 w 9060180"/>
                <a:gd name="connsiteY67" fmla="*/ 221097 h 1097453"/>
                <a:gd name="connsiteX68" fmla="*/ 6675120 w 9060180"/>
                <a:gd name="connsiteY68" fmla="*/ 381117 h 1097453"/>
                <a:gd name="connsiteX69" fmla="*/ 6728460 w 9060180"/>
                <a:gd name="connsiteY69" fmla="*/ 381117 h 1097453"/>
                <a:gd name="connsiteX70" fmla="*/ 6957060 w 9060180"/>
                <a:gd name="connsiteY70" fmla="*/ 434457 h 1097453"/>
                <a:gd name="connsiteX71" fmla="*/ 7277100 w 9060180"/>
                <a:gd name="connsiteY71" fmla="*/ 464937 h 1097453"/>
                <a:gd name="connsiteX72" fmla="*/ 7612380 w 9060180"/>
                <a:gd name="connsiteY72" fmla="*/ 426837 h 1097453"/>
                <a:gd name="connsiteX73" fmla="*/ 7787640 w 9060180"/>
                <a:gd name="connsiteY73" fmla="*/ 304917 h 1097453"/>
                <a:gd name="connsiteX74" fmla="*/ 7909560 w 9060180"/>
                <a:gd name="connsiteY74" fmla="*/ 274437 h 1097453"/>
                <a:gd name="connsiteX75" fmla="*/ 7932420 w 9060180"/>
                <a:gd name="connsiteY75" fmla="*/ 381117 h 1097453"/>
                <a:gd name="connsiteX76" fmla="*/ 8008620 w 9060180"/>
                <a:gd name="connsiteY76" fmla="*/ 152517 h 1097453"/>
                <a:gd name="connsiteX77" fmla="*/ 8107680 w 9060180"/>
                <a:gd name="connsiteY77" fmla="*/ 419217 h 1097453"/>
                <a:gd name="connsiteX78" fmla="*/ 8199120 w 9060180"/>
                <a:gd name="connsiteY78" fmla="*/ 198237 h 1097453"/>
                <a:gd name="connsiteX79" fmla="*/ 8260080 w 9060180"/>
                <a:gd name="connsiteY79" fmla="*/ 297297 h 1097453"/>
                <a:gd name="connsiteX80" fmla="*/ 8389620 w 9060180"/>
                <a:gd name="connsiteY80" fmla="*/ 297297 h 1097453"/>
                <a:gd name="connsiteX81" fmla="*/ 8580120 w 9060180"/>
                <a:gd name="connsiteY81" fmla="*/ 365877 h 1097453"/>
                <a:gd name="connsiteX82" fmla="*/ 8747760 w 9060180"/>
                <a:gd name="connsiteY82" fmla="*/ 388737 h 1097453"/>
                <a:gd name="connsiteX83" fmla="*/ 8938260 w 9060180"/>
                <a:gd name="connsiteY83" fmla="*/ 335397 h 1097453"/>
                <a:gd name="connsiteX84" fmla="*/ 9060180 w 9060180"/>
                <a:gd name="connsiteY84" fmla="*/ 373497 h 1097453"/>
                <a:gd name="connsiteX0" fmla="*/ 0 w 9060180"/>
                <a:gd name="connsiteY0" fmla="*/ 205857 h 1097453"/>
                <a:gd name="connsiteX1" fmla="*/ 83820 w 9060180"/>
                <a:gd name="connsiteY1" fmla="*/ 228717 h 1097453"/>
                <a:gd name="connsiteX2" fmla="*/ 121920 w 9060180"/>
                <a:gd name="connsiteY2" fmla="*/ 358257 h 1097453"/>
                <a:gd name="connsiteX3" fmla="*/ 175260 w 9060180"/>
                <a:gd name="connsiteY3" fmla="*/ 426837 h 1097453"/>
                <a:gd name="connsiteX4" fmla="*/ 320040 w 9060180"/>
                <a:gd name="connsiteY4" fmla="*/ 106797 h 1097453"/>
                <a:gd name="connsiteX5" fmla="*/ 480060 w 9060180"/>
                <a:gd name="connsiteY5" fmla="*/ 403977 h 1097453"/>
                <a:gd name="connsiteX6" fmla="*/ 525780 w 9060180"/>
                <a:gd name="connsiteY6" fmla="*/ 403977 h 1097453"/>
                <a:gd name="connsiteX7" fmla="*/ 632460 w 9060180"/>
                <a:gd name="connsiteY7" fmla="*/ 114417 h 1097453"/>
                <a:gd name="connsiteX8" fmla="*/ 685800 w 9060180"/>
                <a:gd name="connsiteY8" fmla="*/ 30597 h 1097453"/>
                <a:gd name="connsiteX9" fmla="*/ 762000 w 9060180"/>
                <a:gd name="connsiteY9" fmla="*/ 30597 h 1097453"/>
                <a:gd name="connsiteX10" fmla="*/ 815340 w 9060180"/>
                <a:gd name="connsiteY10" fmla="*/ 152517 h 1097453"/>
                <a:gd name="connsiteX11" fmla="*/ 853440 w 9060180"/>
                <a:gd name="connsiteY11" fmla="*/ 266817 h 1097453"/>
                <a:gd name="connsiteX12" fmla="*/ 960120 w 9060180"/>
                <a:gd name="connsiteY12" fmla="*/ 282057 h 1097453"/>
                <a:gd name="connsiteX13" fmla="*/ 998220 w 9060180"/>
                <a:gd name="connsiteY13" fmla="*/ 160137 h 1097453"/>
                <a:gd name="connsiteX14" fmla="*/ 1021080 w 9060180"/>
                <a:gd name="connsiteY14" fmla="*/ 61077 h 1097453"/>
                <a:gd name="connsiteX15" fmla="*/ 1104900 w 9060180"/>
                <a:gd name="connsiteY15" fmla="*/ 7737 h 1097453"/>
                <a:gd name="connsiteX16" fmla="*/ 1150620 w 9060180"/>
                <a:gd name="connsiteY16" fmla="*/ 38217 h 1097453"/>
                <a:gd name="connsiteX17" fmla="*/ 1242060 w 9060180"/>
                <a:gd name="connsiteY17" fmla="*/ 117 h 1097453"/>
                <a:gd name="connsiteX18" fmla="*/ 1402080 w 9060180"/>
                <a:gd name="connsiteY18" fmla="*/ 53457 h 1097453"/>
                <a:gd name="connsiteX19" fmla="*/ 1501140 w 9060180"/>
                <a:gd name="connsiteY19" fmla="*/ 91557 h 1097453"/>
                <a:gd name="connsiteX20" fmla="*/ 1623060 w 9060180"/>
                <a:gd name="connsiteY20" fmla="*/ 91557 h 1097453"/>
                <a:gd name="connsiteX21" fmla="*/ 1752600 w 9060180"/>
                <a:gd name="connsiteY21" fmla="*/ 106797 h 1097453"/>
                <a:gd name="connsiteX22" fmla="*/ 1874520 w 9060180"/>
                <a:gd name="connsiteY22" fmla="*/ 167757 h 1097453"/>
                <a:gd name="connsiteX23" fmla="*/ 2004060 w 9060180"/>
                <a:gd name="connsiteY23" fmla="*/ 167757 h 1097453"/>
                <a:gd name="connsiteX24" fmla="*/ 2072640 w 9060180"/>
                <a:gd name="connsiteY24" fmla="*/ 221097 h 1097453"/>
                <a:gd name="connsiteX25" fmla="*/ 2133600 w 9060180"/>
                <a:gd name="connsiteY25" fmla="*/ 381117 h 1097453"/>
                <a:gd name="connsiteX26" fmla="*/ 2179320 w 9060180"/>
                <a:gd name="connsiteY26" fmla="*/ 495417 h 1097453"/>
                <a:gd name="connsiteX27" fmla="*/ 2217420 w 9060180"/>
                <a:gd name="connsiteY27" fmla="*/ 663057 h 1097453"/>
                <a:gd name="connsiteX28" fmla="*/ 2255520 w 9060180"/>
                <a:gd name="connsiteY28" fmla="*/ 792597 h 1097453"/>
                <a:gd name="connsiteX29" fmla="*/ 2316480 w 9060180"/>
                <a:gd name="connsiteY29" fmla="*/ 937377 h 1097453"/>
                <a:gd name="connsiteX30" fmla="*/ 2392680 w 9060180"/>
                <a:gd name="connsiteY30" fmla="*/ 998337 h 1097453"/>
                <a:gd name="connsiteX31" fmla="*/ 2446020 w 9060180"/>
                <a:gd name="connsiteY31" fmla="*/ 960237 h 1097453"/>
                <a:gd name="connsiteX32" fmla="*/ 2514600 w 9060180"/>
                <a:gd name="connsiteY32" fmla="*/ 1066917 h 1097453"/>
                <a:gd name="connsiteX33" fmla="*/ 2575560 w 9060180"/>
                <a:gd name="connsiteY33" fmla="*/ 1036437 h 1097453"/>
                <a:gd name="connsiteX34" fmla="*/ 2628900 w 9060180"/>
                <a:gd name="connsiteY34" fmla="*/ 937377 h 1097453"/>
                <a:gd name="connsiteX35" fmla="*/ 2697480 w 9060180"/>
                <a:gd name="connsiteY35" fmla="*/ 1021197 h 1097453"/>
                <a:gd name="connsiteX36" fmla="*/ 2735580 w 9060180"/>
                <a:gd name="connsiteY36" fmla="*/ 1082157 h 1097453"/>
                <a:gd name="connsiteX37" fmla="*/ 2750820 w 9060180"/>
                <a:gd name="connsiteY37" fmla="*/ 1044057 h 1097453"/>
                <a:gd name="connsiteX38" fmla="*/ 2910840 w 9060180"/>
                <a:gd name="connsiteY38" fmla="*/ 1028817 h 1097453"/>
                <a:gd name="connsiteX39" fmla="*/ 3108960 w 9060180"/>
                <a:gd name="connsiteY39" fmla="*/ 983097 h 1097453"/>
                <a:gd name="connsiteX40" fmla="*/ 3208020 w 9060180"/>
                <a:gd name="connsiteY40" fmla="*/ 967857 h 1097453"/>
                <a:gd name="connsiteX41" fmla="*/ 3215640 w 9060180"/>
                <a:gd name="connsiteY41" fmla="*/ 1013577 h 1097453"/>
                <a:gd name="connsiteX42" fmla="*/ 3314700 w 9060180"/>
                <a:gd name="connsiteY42" fmla="*/ 731637 h 1097453"/>
                <a:gd name="connsiteX43" fmla="*/ 3406140 w 9060180"/>
                <a:gd name="connsiteY43" fmla="*/ 1097397 h 1097453"/>
                <a:gd name="connsiteX44" fmla="*/ 3505200 w 9060180"/>
                <a:gd name="connsiteY44" fmla="*/ 762117 h 1097453"/>
                <a:gd name="connsiteX45" fmla="*/ 3619500 w 9060180"/>
                <a:gd name="connsiteY45" fmla="*/ 1082157 h 1097453"/>
                <a:gd name="connsiteX46" fmla="*/ 3695700 w 9060180"/>
                <a:gd name="connsiteY46" fmla="*/ 746877 h 1097453"/>
                <a:gd name="connsiteX47" fmla="*/ 3794760 w 9060180"/>
                <a:gd name="connsiteY47" fmla="*/ 975477 h 1097453"/>
                <a:gd name="connsiteX48" fmla="*/ 3893820 w 9060180"/>
                <a:gd name="connsiteY48" fmla="*/ 670677 h 1097453"/>
                <a:gd name="connsiteX49" fmla="*/ 4008120 w 9060180"/>
                <a:gd name="connsiteY49" fmla="*/ 990717 h 1097453"/>
                <a:gd name="connsiteX50" fmla="*/ 4099560 w 9060180"/>
                <a:gd name="connsiteY50" fmla="*/ 647817 h 1097453"/>
                <a:gd name="connsiteX51" fmla="*/ 4206240 w 9060180"/>
                <a:gd name="connsiteY51" fmla="*/ 960237 h 1097453"/>
                <a:gd name="connsiteX52" fmla="*/ 4297680 w 9060180"/>
                <a:gd name="connsiteY52" fmla="*/ 655437 h 1097453"/>
                <a:gd name="connsiteX53" fmla="*/ 4396740 w 9060180"/>
                <a:gd name="connsiteY53" fmla="*/ 944997 h 1097453"/>
                <a:gd name="connsiteX54" fmla="*/ 4488180 w 9060180"/>
                <a:gd name="connsiteY54" fmla="*/ 594477 h 1097453"/>
                <a:gd name="connsiteX55" fmla="*/ 4602480 w 9060180"/>
                <a:gd name="connsiteY55" fmla="*/ 884037 h 1097453"/>
                <a:gd name="connsiteX56" fmla="*/ 4716780 w 9060180"/>
                <a:gd name="connsiteY56" fmla="*/ 525897 h 1097453"/>
                <a:gd name="connsiteX57" fmla="*/ 4861560 w 9060180"/>
                <a:gd name="connsiteY57" fmla="*/ 830697 h 1097453"/>
                <a:gd name="connsiteX58" fmla="*/ 5029200 w 9060180"/>
                <a:gd name="connsiteY58" fmla="*/ 464937 h 1097453"/>
                <a:gd name="connsiteX59" fmla="*/ 5227320 w 9060180"/>
                <a:gd name="connsiteY59" fmla="*/ 769737 h 1097453"/>
                <a:gd name="connsiteX60" fmla="*/ 5425440 w 9060180"/>
                <a:gd name="connsiteY60" fmla="*/ 358257 h 1097453"/>
                <a:gd name="connsiteX61" fmla="*/ 5623560 w 9060180"/>
                <a:gd name="connsiteY61" fmla="*/ 670677 h 1097453"/>
                <a:gd name="connsiteX62" fmla="*/ 5829300 w 9060180"/>
                <a:gd name="connsiteY62" fmla="*/ 297297 h 1097453"/>
                <a:gd name="connsiteX63" fmla="*/ 6019800 w 9060180"/>
                <a:gd name="connsiteY63" fmla="*/ 579237 h 1097453"/>
                <a:gd name="connsiteX64" fmla="*/ 6217920 w 9060180"/>
                <a:gd name="connsiteY64" fmla="*/ 236337 h 1097453"/>
                <a:gd name="connsiteX65" fmla="*/ 6416040 w 9060180"/>
                <a:gd name="connsiteY65" fmla="*/ 487797 h 1097453"/>
                <a:gd name="connsiteX66" fmla="*/ 6560820 w 9060180"/>
                <a:gd name="connsiteY66" fmla="*/ 221097 h 1097453"/>
                <a:gd name="connsiteX67" fmla="*/ 6675120 w 9060180"/>
                <a:gd name="connsiteY67" fmla="*/ 381117 h 1097453"/>
                <a:gd name="connsiteX68" fmla="*/ 6728460 w 9060180"/>
                <a:gd name="connsiteY68" fmla="*/ 381117 h 1097453"/>
                <a:gd name="connsiteX69" fmla="*/ 6957060 w 9060180"/>
                <a:gd name="connsiteY69" fmla="*/ 434457 h 1097453"/>
                <a:gd name="connsiteX70" fmla="*/ 7277100 w 9060180"/>
                <a:gd name="connsiteY70" fmla="*/ 464937 h 1097453"/>
                <a:gd name="connsiteX71" fmla="*/ 7612380 w 9060180"/>
                <a:gd name="connsiteY71" fmla="*/ 426837 h 1097453"/>
                <a:gd name="connsiteX72" fmla="*/ 7787640 w 9060180"/>
                <a:gd name="connsiteY72" fmla="*/ 304917 h 1097453"/>
                <a:gd name="connsiteX73" fmla="*/ 7909560 w 9060180"/>
                <a:gd name="connsiteY73" fmla="*/ 274437 h 1097453"/>
                <a:gd name="connsiteX74" fmla="*/ 7932420 w 9060180"/>
                <a:gd name="connsiteY74" fmla="*/ 381117 h 1097453"/>
                <a:gd name="connsiteX75" fmla="*/ 8008620 w 9060180"/>
                <a:gd name="connsiteY75" fmla="*/ 152517 h 1097453"/>
                <a:gd name="connsiteX76" fmla="*/ 8107680 w 9060180"/>
                <a:gd name="connsiteY76" fmla="*/ 419217 h 1097453"/>
                <a:gd name="connsiteX77" fmla="*/ 8199120 w 9060180"/>
                <a:gd name="connsiteY77" fmla="*/ 198237 h 1097453"/>
                <a:gd name="connsiteX78" fmla="*/ 8260080 w 9060180"/>
                <a:gd name="connsiteY78" fmla="*/ 297297 h 1097453"/>
                <a:gd name="connsiteX79" fmla="*/ 8389620 w 9060180"/>
                <a:gd name="connsiteY79" fmla="*/ 297297 h 1097453"/>
                <a:gd name="connsiteX80" fmla="*/ 8580120 w 9060180"/>
                <a:gd name="connsiteY80" fmla="*/ 365877 h 1097453"/>
                <a:gd name="connsiteX81" fmla="*/ 8747760 w 9060180"/>
                <a:gd name="connsiteY81" fmla="*/ 388737 h 1097453"/>
                <a:gd name="connsiteX82" fmla="*/ 8938260 w 9060180"/>
                <a:gd name="connsiteY82" fmla="*/ 335397 h 1097453"/>
                <a:gd name="connsiteX83" fmla="*/ 9060180 w 9060180"/>
                <a:gd name="connsiteY83" fmla="*/ 373497 h 1097453"/>
                <a:gd name="connsiteX0" fmla="*/ 0 w 9060180"/>
                <a:gd name="connsiteY0" fmla="*/ 208008 h 1099604"/>
                <a:gd name="connsiteX1" fmla="*/ 83820 w 9060180"/>
                <a:gd name="connsiteY1" fmla="*/ 230868 h 1099604"/>
                <a:gd name="connsiteX2" fmla="*/ 121920 w 9060180"/>
                <a:gd name="connsiteY2" fmla="*/ 360408 h 1099604"/>
                <a:gd name="connsiteX3" fmla="*/ 175260 w 9060180"/>
                <a:gd name="connsiteY3" fmla="*/ 428988 h 1099604"/>
                <a:gd name="connsiteX4" fmla="*/ 320040 w 9060180"/>
                <a:gd name="connsiteY4" fmla="*/ 108948 h 1099604"/>
                <a:gd name="connsiteX5" fmla="*/ 480060 w 9060180"/>
                <a:gd name="connsiteY5" fmla="*/ 406128 h 1099604"/>
                <a:gd name="connsiteX6" fmla="*/ 525780 w 9060180"/>
                <a:gd name="connsiteY6" fmla="*/ 406128 h 1099604"/>
                <a:gd name="connsiteX7" fmla="*/ 685800 w 9060180"/>
                <a:gd name="connsiteY7" fmla="*/ 32748 h 1099604"/>
                <a:gd name="connsiteX8" fmla="*/ 762000 w 9060180"/>
                <a:gd name="connsiteY8" fmla="*/ 32748 h 1099604"/>
                <a:gd name="connsiteX9" fmla="*/ 815340 w 9060180"/>
                <a:gd name="connsiteY9" fmla="*/ 154668 h 1099604"/>
                <a:gd name="connsiteX10" fmla="*/ 853440 w 9060180"/>
                <a:gd name="connsiteY10" fmla="*/ 268968 h 1099604"/>
                <a:gd name="connsiteX11" fmla="*/ 960120 w 9060180"/>
                <a:gd name="connsiteY11" fmla="*/ 284208 h 1099604"/>
                <a:gd name="connsiteX12" fmla="*/ 998220 w 9060180"/>
                <a:gd name="connsiteY12" fmla="*/ 162288 h 1099604"/>
                <a:gd name="connsiteX13" fmla="*/ 1021080 w 9060180"/>
                <a:gd name="connsiteY13" fmla="*/ 63228 h 1099604"/>
                <a:gd name="connsiteX14" fmla="*/ 1104900 w 9060180"/>
                <a:gd name="connsiteY14" fmla="*/ 9888 h 1099604"/>
                <a:gd name="connsiteX15" fmla="*/ 1150620 w 9060180"/>
                <a:gd name="connsiteY15" fmla="*/ 40368 h 1099604"/>
                <a:gd name="connsiteX16" fmla="*/ 1242060 w 9060180"/>
                <a:gd name="connsiteY16" fmla="*/ 2268 h 1099604"/>
                <a:gd name="connsiteX17" fmla="*/ 1402080 w 9060180"/>
                <a:gd name="connsiteY17" fmla="*/ 55608 h 1099604"/>
                <a:gd name="connsiteX18" fmla="*/ 1501140 w 9060180"/>
                <a:gd name="connsiteY18" fmla="*/ 93708 h 1099604"/>
                <a:gd name="connsiteX19" fmla="*/ 1623060 w 9060180"/>
                <a:gd name="connsiteY19" fmla="*/ 93708 h 1099604"/>
                <a:gd name="connsiteX20" fmla="*/ 1752600 w 9060180"/>
                <a:gd name="connsiteY20" fmla="*/ 108948 h 1099604"/>
                <a:gd name="connsiteX21" fmla="*/ 1874520 w 9060180"/>
                <a:gd name="connsiteY21" fmla="*/ 169908 h 1099604"/>
                <a:gd name="connsiteX22" fmla="*/ 2004060 w 9060180"/>
                <a:gd name="connsiteY22" fmla="*/ 169908 h 1099604"/>
                <a:gd name="connsiteX23" fmla="*/ 2072640 w 9060180"/>
                <a:gd name="connsiteY23" fmla="*/ 223248 h 1099604"/>
                <a:gd name="connsiteX24" fmla="*/ 2133600 w 9060180"/>
                <a:gd name="connsiteY24" fmla="*/ 383268 h 1099604"/>
                <a:gd name="connsiteX25" fmla="*/ 2179320 w 9060180"/>
                <a:gd name="connsiteY25" fmla="*/ 497568 h 1099604"/>
                <a:gd name="connsiteX26" fmla="*/ 2217420 w 9060180"/>
                <a:gd name="connsiteY26" fmla="*/ 665208 h 1099604"/>
                <a:gd name="connsiteX27" fmla="*/ 2255520 w 9060180"/>
                <a:gd name="connsiteY27" fmla="*/ 794748 h 1099604"/>
                <a:gd name="connsiteX28" fmla="*/ 2316480 w 9060180"/>
                <a:gd name="connsiteY28" fmla="*/ 939528 h 1099604"/>
                <a:gd name="connsiteX29" fmla="*/ 2392680 w 9060180"/>
                <a:gd name="connsiteY29" fmla="*/ 1000488 h 1099604"/>
                <a:gd name="connsiteX30" fmla="*/ 2446020 w 9060180"/>
                <a:gd name="connsiteY30" fmla="*/ 962388 h 1099604"/>
                <a:gd name="connsiteX31" fmla="*/ 2514600 w 9060180"/>
                <a:gd name="connsiteY31" fmla="*/ 1069068 h 1099604"/>
                <a:gd name="connsiteX32" fmla="*/ 2575560 w 9060180"/>
                <a:gd name="connsiteY32" fmla="*/ 1038588 h 1099604"/>
                <a:gd name="connsiteX33" fmla="*/ 2628900 w 9060180"/>
                <a:gd name="connsiteY33" fmla="*/ 939528 h 1099604"/>
                <a:gd name="connsiteX34" fmla="*/ 2697480 w 9060180"/>
                <a:gd name="connsiteY34" fmla="*/ 1023348 h 1099604"/>
                <a:gd name="connsiteX35" fmla="*/ 2735580 w 9060180"/>
                <a:gd name="connsiteY35" fmla="*/ 1084308 h 1099604"/>
                <a:gd name="connsiteX36" fmla="*/ 2750820 w 9060180"/>
                <a:gd name="connsiteY36" fmla="*/ 1046208 h 1099604"/>
                <a:gd name="connsiteX37" fmla="*/ 2910840 w 9060180"/>
                <a:gd name="connsiteY37" fmla="*/ 1030968 h 1099604"/>
                <a:gd name="connsiteX38" fmla="*/ 3108960 w 9060180"/>
                <a:gd name="connsiteY38" fmla="*/ 985248 h 1099604"/>
                <a:gd name="connsiteX39" fmla="*/ 3208020 w 9060180"/>
                <a:gd name="connsiteY39" fmla="*/ 970008 h 1099604"/>
                <a:gd name="connsiteX40" fmla="*/ 3215640 w 9060180"/>
                <a:gd name="connsiteY40" fmla="*/ 1015728 h 1099604"/>
                <a:gd name="connsiteX41" fmla="*/ 3314700 w 9060180"/>
                <a:gd name="connsiteY41" fmla="*/ 733788 h 1099604"/>
                <a:gd name="connsiteX42" fmla="*/ 3406140 w 9060180"/>
                <a:gd name="connsiteY42" fmla="*/ 1099548 h 1099604"/>
                <a:gd name="connsiteX43" fmla="*/ 3505200 w 9060180"/>
                <a:gd name="connsiteY43" fmla="*/ 764268 h 1099604"/>
                <a:gd name="connsiteX44" fmla="*/ 3619500 w 9060180"/>
                <a:gd name="connsiteY44" fmla="*/ 1084308 h 1099604"/>
                <a:gd name="connsiteX45" fmla="*/ 3695700 w 9060180"/>
                <a:gd name="connsiteY45" fmla="*/ 749028 h 1099604"/>
                <a:gd name="connsiteX46" fmla="*/ 3794760 w 9060180"/>
                <a:gd name="connsiteY46" fmla="*/ 977628 h 1099604"/>
                <a:gd name="connsiteX47" fmla="*/ 3893820 w 9060180"/>
                <a:gd name="connsiteY47" fmla="*/ 672828 h 1099604"/>
                <a:gd name="connsiteX48" fmla="*/ 4008120 w 9060180"/>
                <a:gd name="connsiteY48" fmla="*/ 992868 h 1099604"/>
                <a:gd name="connsiteX49" fmla="*/ 4099560 w 9060180"/>
                <a:gd name="connsiteY49" fmla="*/ 649968 h 1099604"/>
                <a:gd name="connsiteX50" fmla="*/ 4206240 w 9060180"/>
                <a:gd name="connsiteY50" fmla="*/ 962388 h 1099604"/>
                <a:gd name="connsiteX51" fmla="*/ 4297680 w 9060180"/>
                <a:gd name="connsiteY51" fmla="*/ 657588 h 1099604"/>
                <a:gd name="connsiteX52" fmla="*/ 4396740 w 9060180"/>
                <a:gd name="connsiteY52" fmla="*/ 947148 h 1099604"/>
                <a:gd name="connsiteX53" fmla="*/ 4488180 w 9060180"/>
                <a:gd name="connsiteY53" fmla="*/ 596628 h 1099604"/>
                <a:gd name="connsiteX54" fmla="*/ 4602480 w 9060180"/>
                <a:gd name="connsiteY54" fmla="*/ 886188 h 1099604"/>
                <a:gd name="connsiteX55" fmla="*/ 4716780 w 9060180"/>
                <a:gd name="connsiteY55" fmla="*/ 528048 h 1099604"/>
                <a:gd name="connsiteX56" fmla="*/ 4861560 w 9060180"/>
                <a:gd name="connsiteY56" fmla="*/ 832848 h 1099604"/>
                <a:gd name="connsiteX57" fmla="*/ 5029200 w 9060180"/>
                <a:gd name="connsiteY57" fmla="*/ 467088 h 1099604"/>
                <a:gd name="connsiteX58" fmla="*/ 5227320 w 9060180"/>
                <a:gd name="connsiteY58" fmla="*/ 771888 h 1099604"/>
                <a:gd name="connsiteX59" fmla="*/ 5425440 w 9060180"/>
                <a:gd name="connsiteY59" fmla="*/ 360408 h 1099604"/>
                <a:gd name="connsiteX60" fmla="*/ 5623560 w 9060180"/>
                <a:gd name="connsiteY60" fmla="*/ 672828 h 1099604"/>
                <a:gd name="connsiteX61" fmla="*/ 5829300 w 9060180"/>
                <a:gd name="connsiteY61" fmla="*/ 299448 h 1099604"/>
                <a:gd name="connsiteX62" fmla="*/ 6019800 w 9060180"/>
                <a:gd name="connsiteY62" fmla="*/ 581388 h 1099604"/>
                <a:gd name="connsiteX63" fmla="*/ 6217920 w 9060180"/>
                <a:gd name="connsiteY63" fmla="*/ 238488 h 1099604"/>
                <a:gd name="connsiteX64" fmla="*/ 6416040 w 9060180"/>
                <a:gd name="connsiteY64" fmla="*/ 489948 h 1099604"/>
                <a:gd name="connsiteX65" fmla="*/ 6560820 w 9060180"/>
                <a:gd name="connsiteY65" fmla="*/ 223248 h 1099604"/>
                <a:gd name="connsiteX66" fmla="*/ 6675120 w 9060180"/>
                <a:gd name="connsiteY66" fmla="*/ 383268 h 1099604"/>
                <a:gd name="connsiteX67" fmla="*/ 6728460 w 9060180"/>
                <a:gd name="connsiteY67" fmla="*/ 383268 h 1099604"/>
                <a:gd name="connsiteX68" fmla="*/ 6957060 w 9060180"/>
                <a:gd name="connsiteY68" fmla="*/ 436608 h 1099604"/>
                <a:gd name="connsiteX69" fmla="*/ 7277100 w 9060180"/>
                <a:gd name="connsiteY69" fmla="*/ 467088 h 1099604"/>
                <a:gd name="connsiteX70" fmla="*/ 7612380 w 9060180"/>
                <a:gd name="connsiteY70" fmla="*/ 428988 h 1099604"/>
                <a:gd name="connsiteX71" fmla="*/ 7787640 w 9060180"/>
                <a:gd name="connsiteY71" fmla="*/ 307068 h 1099604"/>
                <a:gd name="connsiteX72" fmla="*/ 7909560 w 9060180"/>
                <a:gd name="connsiteY72" fmla="*/ 276588 h 1099604"/>
                <a:gd name="connsiteX73" fmla="*/ 7932420 w 9060180"/>
                <a:gd name="connsiteY73" fmla="*/ 383268 h 1099604"/>
                <a:gd name="connsiteX74" fmla="*/ 8008620 w 9060180"/>
                <a:gd name="connsiteY74" fmla="*/ 154668 h 1099604"/>
                <a:gd name="connsiteX75" fmla="*/ 8107680 w 9060180"/>
                <a:gd name="connsiteY75" fmla="*/ 421368 h 1099604"/>
                <a:gd name="connsiteX76" fmla="*/ 8199120 w 9060180"/>
                <a:gd name="connsiteY76" fmla="*/ 200388 h 1099604"/>
                <a:gd name="connsiteX77" fmla="*/ 8260080 w 9060180"/>
                <a:gd name="connsiteY77" fmla="*/ 299448 h 1099604"/>
                <a:gd name="connsiteX78" fmla="*/ 8389620 w 9060180"/>
                <a:gd name="connsiteY78" fmla="*/ 299448 h 1099604"/>
                <a:gd name="connsiteX79" fmla="*/ 8580120 w 9060180"/>
                <a:gd name="connsiteY79" fmla="*/ 368028 h 1099604"/>
                <a:gd name="connsiteX80" fmla="*/ 8747760 w 9060180"/>
                <a:gd name="connsiteY80" fmla="*/ 390888 h 1099604"/>
                <a:gd name="connsiteX81" fmla="*/ 8938260 w 9060180"/>
                <a:gd name="connsiteY81" fmla="*/ 337548 h 1099604"/>
                <a:gd name="connsiteX82" fmla="*/ 9060180 w 9060180"/>
                <a:gd name="connsiteY82" fmla="*/ 375648 h 109960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15340 w 9060180"/>
                <a:gd name="connsiteY8" fmla="*/ 152518 h 1097454"/>
                <a:gd name="connsiteX9" fmla="*/ 853440 w 9060180"/>
                <a:gd name="connsiteY9" fmla="*/ 266818 h 1097454"/>
                <a:gd name="connsiteX10" fmla="*/ 960120 w 9060180"/>
                <a:gd name="connsiteY10" fmla="*/ 282058 h 1097454"/>
                <a:gd name="connsiteX11" fmla="*/ 998220 w 9060180"/>
                <a:gd name="connsiteY11" fmla="*/ 160138 h 1097454"/>
                <a:gd name="connsiteX12" fmla="*/ 1021080 w 9060180"/>
                <a:gd name="connsiteY12" fmla="*/ 61078 h 1097454"/>
                <a:gd name="connsiteX13" fmla="*/ 1104900 w 9060180"/>
                <a:gd name="connsiteY13" fmla="*/ 7738 h 1097454"/>
                <a:gd name="connsiteX14" fmla="*/ 1150620 w 9060180"/>
                <a:gd name="connsiteY14" fmla="*/ 38218 h 1097454"/>
                <a:gd name="connsiteX15" fmla="*/ 1242060 w 9060180"/>
                <a:gd name="connsiteY15" fmla="*/ 118 h 1097454"/>
                <a:gd name="connsiteX16" fmla="*/ 1402080 w 9060180"/>
                <a:gd name="connsiteY16" fmla="*/ 53458 h 1097454"/>
                <a:gd name="connsiteX17" fmla="*/ 1501140 w 9060180"/>
                <a:gd name="connsiteY17" fmla="*/ 91558 h 1097454"/>
                <a:gd name="connsiteX18" fmla="*/ 1623060 w 9060180"/>
                <a:gd name="connsiteY18" fmla="*/ 91558 h 1097454"/>
                <a:gd name="connsiteX19" fmla="*/ 1752600 w 9060180"/>
                <a:gd name="connsiteY19" fmla="*/ 106798 h 1097454"/>
                <a:gd name="connsiteX20" fmla="*/ 1874520 w 9060180"/>
                <a:gd name="connsiteY20" fmla="*/ 167758 h 1097454"/>
                <a:gd name="connsiteX21" fmla="*/ 2004060 w 9060180"/>
                <a:gd name="connsiteY21" fmla="*/ 167758 h 1097454"/>
                <a:gd name="connsiteX22" fmla="*/ 2072640 w 9060180"/>
                <a:gd name="connsiteY22" fmla="*/ 221098 h 1097454"/>
                <a:gd name="connsiteX23" fmla="*/ 2133600 w 9060180"/>
                <a:gd name="connsiteY23" fmla="*/ 381118 h 1097454"/>
                <a:gd name="connsiteX24" fmla="*/ 2179320 w 9060180"/>
                <a:gd name="connsiteY24" fmla="*/ 495418 h 1097454"/>
                <a:gd name="connsiteX25" fmla="*/ 2217420 w 9060180"/>
                <a:gd name="connsiteY25" fmla="*/ 663058 h 1097454"/>
                <a:gd name="connsiteX26" fmla="*/ 2255520 w 9060180"/>
                <a:gd name="connsiteY26" fmla="*/ 792598 h 1097454"/>
                <a:gd name="connsiteX27" fmla="*/ 2316480 w 9060180"/>
                <a:gd name="connsiteY27" fmla="*/ 937378 h 1097454"/>
                <a:gd name="connsiteX28" fmla="*/ 2392680 w 9060180"/>
                <a:gd name="connsiteY28" fmla="*/ 998338 h 1097454"/>
                <a:gd name="connsiteX29" fmla="*/ 2446020 w 9060180"/>
                <a:gd name="connsiteY29" fmla="*/ 960238 h 1097454"/>
                <a:gd name="connsiteX30" fmla="*/ 2514600 w 9060180"/>
                <a:gd name="connsiteY30" fmla="*/ 1066918 h 1097454"/>
                <a:gd name="connsiteX31" fmla="*/ 2575560 w 9060180"/>
                <a:gd name="connsiteY31" fmla="*/ 1036438 h 1097454"/>
                <a:gd name="connsiteX32" fmla="*/ 2628900 w 9060180"/>
                <a:gd name="connsiteY32" fmla="*/ 937378 h 1097454"/>
                <a:gd name="connsiteX33" fmla="*/ 2697480 w 9060180"/>
                <a:gd name="connsiteY33" fmla="*/ 1021198 h 1097454"/>
                <a:gd name="connsiteX34" fmla="*/ 2735580 w 9060180"/>
                <a:gd name="connsiteY34" fmla="*/ 1082158 h 1097454"/>
                <a:gd name="connsiteX35" fmla="*/ 2750820 w 9060180"/>
                <a:gd name="connsiteY35" fmla="*/ 1044058 h 1097454"/>
                <a:gd name="connsiteX36" fmla="*/ 2910840 w 9060180"/>
                <a:gd name="connsiteY36" fmla="*/ 1028818 h 1097454"/>
                <a:gd name="connsiteX37" fmla="*/ 3108960 w 9060180"/>
                <a:gd name="connsiteY37" fmla="*/ 983098 h 1097454"/>
                <a:gd name="connsiteX38" fmla="*/ 3208020 w 9060180"/>
                <a:gd name="connsiteY38" fmla="*/ 967858 h 1097454"/>
                <a:gd name="connsiteX39" fmla="*/ 3215640 w 9060180"/>
                <a:gd name="connsiteY39" fmla="*/ 1013578 h 1097454"/>
                <a:gd name="connsiteX40" fmla="*/ 3314700 w 9060180"/>
                <a:gd name="connsiteY40" fmla="*/ 731638 h 1097454"/>
                <a:gd name="connsiteX41" fmla="*/ 3406140 w 9060180"/>
                <a:gd name="connsiteY41" fmla="*/ 1097398 h 1097454"/>
                <a:gd name="connsiteX42" fmla="*/ 3505200 w 9060180"/>
                <a:gd name="connsiteY42" fmla="*/ 762118 h 1097454"/>
                <a:gd name="connsiteX43" fmla="*/ 3619500 w 9060180"/>
                <a:gd name="connsiteY43" fmla="*/ 1082158 h 1097454"/>
                <a:gd name="connsiteX44" fmla="*/ 3695700 w 9060180"/>
                <a:gd name="connsiteY44" fmla="*/ 746878 h 1097454"/>
                <a:gd name="connsiteX45" fmla="*/ 3794760 w 9060180"/>
                <a:gd name="connsiteY45" fmla="*/ 975478 h 1097454"/>
                <a:gd name="connsiteX46" fmla="*/ 3893820 w 9060180"/>
                <a:gd name="connsiteY46" fmla="*/ 670678 h 1097454"/>
                <a:gd name="connsiteX47" fmla="*/ 4008120 w 9060180"/>
                <a:gd name="connsiteY47" fmla="*/ 990718 h 1097454"/>
                <a:gd name="connsiteX48" fmla="*/ 4099560 w 9060180"/>
                <a:gd name="connsiteY48" fmla="*/ 647818 h 1097454"/>
                <a:gd name="connsiteX49" fmla="*/ 4206240 w 9060180"/>
                <a:gd name="connsiteY49" fmla="*/ 960238 h 1097454"/>
                <a:gd name="connsiteX50" fmla="*/ 4297680 w 9060180"/>
                <a:gd name="connsiteY50" fmla="*/ 655438 h 1097454"/>
                <a:gd name="connsiteX51" fmla="*/ 4396740 w 9060180"/>
                <a:gd name="connsiteY51" fmla="*/ 944998 h 1097454"/>
                <a:gd name="connsiteX52" fmla="*/ 4488180 w 9060180"/>
                <a:gd name="connsiteY52" fmla="*/ 594478 h 1097454"/>
                <a:gd name="connsiteX53" fmla="*/ 4602480 w 9060180"/>
                <a:gd name="connsiteY53" fmla="*/ 884038 h 1097454"/>
                <a:gd name="connsiteX54" fmla="*/ 4716780 w 9060180"/>
                <a:gd name="connsiteY54" fmla="*/ 525898 h 1097454"/>
                <a:gd name="connsiteX55" fmla="*/ 4861560 w 9060180"/>
                <a:gd name="connsiteY55" fmla="*/ 830698 h 1097454"/>
                <a:gd name="connsiteX56" fmla="*/ 5029200 w 9060180"/>
                <a:gd name="connsiteY56" fmla="*/ 464938 h 1097454"/>
                <a:gd name="connsiteX57" fmla="*/ 5227320 w 9060180"/>
                <a:gd name="connsiteY57" fmla="*/ 769738 h 1097454"/>
                <a:gd name="connsiteX58" fmla="*/ 5425440 w 9060180"/>
                <a:gd name="connsiteY58" fmla="*/ 358258 h 1097454"/>
                <a:gd name="connsiteX59" fmla="*/ 5623560 w 9060180"/>
                <a:gd name="connsiteY59" fmla="*/ 670678 h 1097454"/>
                <a:gd name="connsiteX60" fmla="*/ 5829300 w 9060180"/>
                <a:gd name="connsiteY60" fmla="*/ 297298 h 1097454"/>
                <a:gd name="connsiteX61" fmla="*/ 6019800 w 9060180"/>
                <a:gd name="connsiteY61" fmla="*/ 579238 h 1097454"/>
                <a:gd name="connsiteX62" fmla="*/ 6217920 w 9060180"/>
                <a:gd name="connsiteY62" fmla="*/ 236338 h 1097454"/>
                <a:gd name="connsiteX63" fmla="*/ 6416040 w 9060180"/>
                <a:gd name="connsiteY63" fmla="*/ 487798 h 1097454"/>
                <a:gd name="connsiteX64" fmla="*/ 6560820 w 9060180"/>
                <a:gd name="connsiteY64" fmla="*/ 221098 h 1097454"/>
                <a:gd name="connsiteX65" fmla="*/ 6675120 w 9060180"/>
                <a:gd name="connsiteY65" fmla="*/ 381118 h 1097454"/>
                <a:gd name="connsiteX66" fmla="*/ 6728460 w 9060180"/>
                <a:gd name="connsiteY66" fmla="*/ 381118 h 1097454"/>
                <a:gd name="connsiteX67" fmla="*/ 6957060 w 9060180"/>
                <a:gd name="connsiteY67" fmla="*/ 434458 h 1097454"/>
                <a:gd name="connsiteX68" fmla="*/ 7277100 w 9060180"/>
                <a:gd name="connsiteY68" fmla="*/ 464938 h 1097454"/>
                <a:gd name="connsiteX69" fmla="*/ 7612380 w 9060180"/>
                <a:gd name="connsiteY69" fmla="*/ 426838 h 1097454"/>
                <a:gd name="connsiteX70" fmla="*/ 7787640 w 9060180"/>
                <a:gd name="connsiteY70" fmla="*/ 304918 h 1097454"/>
                <a:gd name="connsiteX71" fmla="*/ 7909560 w 9060180"/>
                <a:gd name="connsiteY71" fmla="*/ 274438 h 1097454"/>
                <a:gd name="connsiteX72" fmla="*/ 7932420 w 9060180"/>
                <a:gd name="connsiteY72" fmla="*/ 381118 h 1097454"/>
                <a:gd name="connsiteX73" fmla="*/ 8008620 w 9060180"/>
                <a:gd name="connsiteY73" fmla="*/ 152518 h 1097454"/>
                <a:gd name="connsiteX74" fmla="*/ 8107680 w 9060180"/>
                <a:gd name="connsiteY74" fmla="*/ 419218 h 1097454"/>
                <a:gd name="connsiteX75" fmla="*/ 8199120 w 9060180"/>
                <a:gd name="connsiteY75" fmla="*/ 198238 h 1097454"/>
                <a:gd name="connsiteX76" fmla="*/ 8260080 w 9060180"/>
                <a:gd name="connsiteY76" fmla="*/ 297298 h 1097454"/>
                <a:gd name="connsiteX77" fmla="*/ 8389620 w 9060180"/>
                <a:gd name="connsiteY77" fmla="*/ 297298 h 1097454"/>
                <a:gd name="connsiteX78" fmla="*/ 8580120 w 9060180"/>
                <a:gd name="connsiteY78" fmla="*/ 365878 h 1097454"/>
                <a:gd name="connsiteX79" fmla="*/ 8747760 w 9060180"/>
                <a:gd name="connsiteY79" fmla="*/ 388738 h 1097454"/>
                <a:gd name="connsiteX80" fmla="*/ 8938260 w 9060180"/>
                <a:gd name="connsiteY80" fmla="*/ 335398 h 1097454"/>
                <a:gd name="connsiteX81" fmla="*/ 9060180 w 9060180"/>
                <a:gd name="connsiteY81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53440 w 9060180"/>
                <a:gd name="connsiteY8" fmla="*/ 266818 h 1097454"/>
                <a:gd name="connsiteX9" fmla="*/ 960120 w 9060180"/>
                <a:gd name="connsiteY9" fmla="*/ 282058 h 1097454"/>
                <a:gd name="connsiteX10" fmla="*/ 998220 w 9060180"/>
                <a:gd name="connsiteY10" fmla="*/ 160138 h 1097454"/>
                <a:gd name="connsiteX11" fmla="*/ 1021080 w 9060180"/>
                <a:gd name="connsiteY11" fmla="*/ 61078 h 1097454"/>
                <a:gd name="connsiteX12" fmla="*/ 1104900 w 9060180"/>
                <a:gd name="connsiteY12" fmla="*/ 7738 h 1097454"/>
                <a:gd name="connsiteX13" fmla="*/ 1150620 w 9060180"/>
                <a:gd name="connsiteY13" fmla="*/ 38218 h 1097454"/>
                <a:gd name="connsiteX14" fmla="*/ 1242060 w 9060180"/>
                <a:gd name="connsiteY14" fmla="*/ 118 h 1097454"/>
                <a:gd name="connsiteX15" fmla="*/ 1402080 w 9060180"/>
                <a:gd name="connsiteY15" fmla="*/ 53458 h 1097454"/>
                <a:gd name="connsiteX16" fmla="*/ 1501140 w 9060180"/>
                <a:gd name="connsiteY16" fmla="*/ 91558 h 1097454"/>
                <a:gd name="connsiteX17" fmla="*/ 1623060 w 9060180"/>
                <a:gd name="connsiteY17" fmla="*/ 91558 h 1097454"/>
                <a:gd name="connsiteX18" fmla="*/ 1752600 w 9060180"/>
                <a:gd name="connsiteY18" fmla="*/ 106798 h 1097454"/>
                <a:gd name="connsiteX19" fmla="*/ 1874520 w 9060180"/>
                <a:gd name="connsiteY19" fmla="*/ 167758 h 1097454"/>
                <a:gd name="connsiteX20" fmla="*/ 2004060 w 9060180"/>
                <a:gd name="connsiteY20" fmla="*/ 167758 h 1097454"/>
                <a:gd name="connsiteX21" fmla="*/ 2072640 w 9060180"/>
                <a:gd name="connsiteY21" fmla="*/ 221098 h 1097454"/>
                <a:gd name="connsiteX22" fmla="*/ 2133600 w 9060180"/>
                <a:gd name="connsiteY22" fmla="*/ 381118 h 1097454"/>
                <a:gd name="connsiteX23" fmla="*/ 2179320 w 9060180"/>
                <a:gd name="connsiteY23" fmla="*/ 495418 h 1097454"/>
                <a:gd name="connsiteX24" fmla="*/ 2217420 w 9060180"/>
                <a:gd name="connsiteY24" fmla="*/ 663058 h 1097454"/>
                <a:gd name="connsiteX25" fmla="*/ 2255520 w 9060180"/>
                <a:gd name="connsiteY25" fmla="*/ 792598 h 1097454"/>
                <a:gd name="connsiteX26" fmla="*/ 2316480 w 9060180"/>
                <a:gd name="connsiteY26" fmla="*/ 937378 h 1097454"/>
                <a:gd name="connsiteX27" fmla="*/ 2392680 w 9060180"/>
                <a:gd name="connsiteY27" fmla="*/ 998338 h 1097454"/>
                <a:gd name="connsiteX28" fmla="*/ 2446020 w 9060180"/>
                <a:gd name="connsiteY28" fmla="*/ 960238 h 1097454"/>
                <a:gd name="connsiteX29" fmla="*/ 2514600 w 9060180"/>
                <a:gd name="connsiteY29" fmla="*/ 1066918 h 1097454"/>
                <a:gd name="connsiteX30" fmla="*/ 2575560 w 9060180"/>
                <a:gd name="connsiteY30" fmla="*/ 1036438 h 1097454"/>
                <a:gd name="connsiteX31" fmla="*/ 2628900 w 9060180"/>
                <a:gd name="connsiteY31" fmla="*/ 937378 h 1097454"/>
                <a:gd name="connsiteX32" fmla="*/ 2697480 w 9060180"/>
                <a:gd name="connsiteY32" fmla="*/ 1021198 h 1097454"/>
                <a:gd name="connsiteX33" fmla="*/ 2735580 w 9060180"/>
                <a:gd name="connsiteY33" fmla="*/ 1082158 h 1097454"/>
                <a:gd name="connsiteX34" fmla="*/ 2750820 w 9060180"/>
                <a:gd name="connsiteY34" fmla="*/ 1044058 h 1097454"/>
                <a:gd name="connsiteX35" fmla="*/ 2910840 w 9060180"/>
                <a:gd name="connsiteY35" fmla="*/ 1028818 h 1097454"/>
                <a:gd name="connsiteX36" fmla="*/ 3108960 w 9060180"/>
                <a:gd name="connsiteY36" fmla="*/ 983098 h 1097454"/>
                <a:gd name="connsiteX37" fmla="*/ 3208020 w 9060180"/>
                <a:gd name="connsiteY37" fmla="*/ 967858 h 1097454"/>
                <a:gd name="connsiteX38" fmla="*/ 3215640 w 9060180"/>
                <a:gd name="connsiteY38" fmla="*/ 1013578 h 1097454"/>
                <a:gd name="connsiteX39" fmla="*/ 3314700 w 9060180"/>
                <a:gd name="connsiteY39" fmla="*/ 731638 h 1097454"/>
                <a:gd name="connsiteX40" fmla="*/ 3406140 w 9060180"/>
                <a:gd name="connsiteY40" fmla="*/ 1097398 h 1097454"/>
                <a:gd name="connsiteX41" fmla="*/ 3505200 w 9060180"/>
                <a:gd name="connsiteY41" fmla="*/ 762118 h 1097454"/>
                <a:gd name="connsiteX42" fmla="*/ 3619500 w 9060180"/>
                <a:gd name="connsiteY42" fmla="*/ 1082158 h 1097454"/>
                <a:gd name="connsiteX43" fmla="*/ 3695700 w 9060180"/>
                <a:gd name="connsiteY43" fmla="*/ 746878 h 1097454"/>
                <a:gd name="connsiteX44" fmla="*/ 3794760 w 9060180"/>
                <a:gd name="connsiteY44" fmla="*/ 975478 h 1097454"/>
                <a:gd name="connsiteX45" fmla="*/ 3893820 w 9060180"/>
                <a:gd name="connsiteY45" fmla="*/ 670678 h 1097454"/>
                <a:gd name="connsiteX46" fmla="*/ 4008120 w 9060180"/>
                <a:gd name="connsiteY46" fmla="*/ 990718 h 1097454"/>
                <a:gd name="connsiteX47" fmla="*/ 4099560 w 9060180"/>
                <a:gd name="connsiteY47" fmla="*/ 647818 h 1097454"/>
                <a:gd name="connsiteX48" fmla="*/ 4206240 w 9060180"/>
                <a:gd name="connsiteY48" fmla="*/ 960238 h 1097454"/>
                <a:gd name="connsiteX49" fmla="*/ 4297680 w 9060180"/>
                <a:gd name="connsiteY49" fmla="*/ 655438 h 1097454"/>
                <a:gd name="connsiteX50" fmla="*/ 4396740 w 9060180"/>
                <a:gd name="connsiteY50" fmla="*/ 944998 h 1097454"/>
                <a:gd name="connsiteX51" fmla="*/ 4488180 w 9060180"/>
                <a:gd name="connsiteY51" fmla="*/ 594478 h 1097454"/>
                <a:gd name="connsiteX52" fmla="*/ 4602480 w 9060180"/>
                <a:gd name="connsiteY52" fmla="*/ 884038 h 1097454"/>
                <a:gd name="connsiteX53" fmla="*/ 4716780 w 9060180"/>
                <a:gd name="connsiteY53" fmla="*/ 525898 h 1097454"/>
                <a:gd name="connsiteX54" fmla="*/ 4861560 w 9060180"/>
                <a:gd name="connsiteY54" fmla="*/ 830698 h 1097454"/>
                <a:gd name="connsiteX55" fmla="*/ 5029200 w 9060180"/>
                <a:gd name="connsiteY55" fmla="*/ 464938 h 1097454"/>
                <a:gd name="connsiteX56" fmla="*/ 5227320 w 9060180"/>
                <a:gd name="connsiteY56" fmla="*/ 769738 h 1097454"/>
                <a:gd name="connsiteX57" fmla="*/ 5425440 w 9060180"/>
                <a:gd name="connsiteY57" fmla="*/ 358258 h 1097454"/>
                <a:gd name="connsiteX58" fmla="*/ 5623560 w 9060180"/>
                <a:gd name="connsiteY58" fmla="*/ 670678 h 1097454"/>
                <a:gd name="connsiteX59" fmla="*/ 5829300 w 9060180"/>
                <a:gd name="connsiteY59" fmla="*/ 297298 h 1097454"/>
                <a:gd name="connsiteX60" fmla="*/ 6019800 w 9060180"/>
                <a:gd name="connsiteY60" fmla="*/ 579238 h 1097454"/>
                <a:gd name="connsiteX61" fmla="*/ 6217920 w 9060180"/>
                <a:gd name="connsiteY61" fmla="*/ 236338 h 1097454"/>
                <a:gd name="connsiteX62" fmla="*/ 6416040 w 9060180"/>
                <a:gd name="connsiteY62" fmla="*/ 487798 h 1097454"/>
                <a:gd name="connsiteX63" fmla="*/ 6560820 w 9060180"/>
                <a:gd name="connsiteY63" fmla="*/ 221098 h 1097454"/>
                <a:gd name="connsiteX64" fmla="*/ 6675120 w 9060180"/>
                <a:gd name="connsiteY64" fmla="*/ 381118 h 1097454"/>
                <a:gd name="connsiteX65" fmla="*/ 6728460 w 9060180"/>
                <a:gd name="connsiteY65" fmla="*/ 381118 h 1097454"/>
                <a:gd name="connsiteX66" fmla="*/ 6957060 w 9060180"/>
                <a:gd name="connsiteY66" fmla="*/ 434458 h 1097454"/>
                <a:gd name="connsiteX67" fmla="*/ 7277100 w 9060180"/>
                <a:gd name="connsiteY67" fmla="*/ 464938 h 1097454"/>
                <a:gd name="connsiteX68" fmla="*/ 7612380 w 9060180"/>
                <a:gd name="connsiteY68" fmla="*/ 426838 h 1097454"/>
                <a:gd name="connsiteX69" fmla="*/ 7787640 w 9060180"/>
                <a:gd name="connsiteY69" fmla="*/ 304918 h 1097454"/>
                <a:gd name="connsiteX70" fmla="*/ 7909560 w 9060180"/>
                <a:gd name="connsiteY70" fmla="*/ 274438 h 1097454"/>
                <a:gd name="connsiteX71" fmla="*/ 7932420 w 9060180"/>
                <a:gd name="connsiteY71" fmla="*/ 381118 h 1097454"/>
                <a:gd name="connsiteX72" fmla="*/ 8008620 w 9060180"/>
                <a:gd name="connsiteY72" fmla="*/ 152518 h 1097454"/>
                <a:gd name="connsiteX73" fmla="*/ 8107680 w 9060180"/>
                <a:gd name="connsiteY73" fmla="*/ 419218 h 1097454"/>
                <a:gd name="connsiteX74" fmla="*/ 8199120 w 9060180"/>
                <a:gd name="connsiteY74" fmla="*/ 198238 h 1097454"/>
                <a:gd name="connsiteX75" fmla="*/ 8260080 w 9060180"/>
                <a:gd name="connsiteY75" fmla="*/ 297298 h 1097454"/>
                <a:gd name="connsiteX76" fmla="*/ 8389620 w 9060180"/>
                <a:gd name="connsiteY76" fmla="*/ 297298 h 1097454"/>
                <a:gd name="connsiteX77" fmla="*/ 8580120 w 9060180"/>
                <a:gd name="connsiteY77" fmla="*/ 365878 h 1097454"/>
                <a:gd name="connsiteX78" fmla="*/ 8747760 w 9060180"/>
                <a:gd name="connsiteY78" fmla="*/ 388738 h 1097454"/>
                <a:gd name="connsiteX79" fmla="*/ 8938260 w 9060180"/>
                <a:gd name="connsiteY79" fmla="*/ 335398 h 1097454"/>
                <a:gd name="connsiteX80" fmla="*/ 9060180 w 9060180"/>
                <a:gd name="connsiteY80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525780 w 9060180"/>
                <a:gd name="connsiteY6" fmla="*/ 403978 h 1097454"/>
                <a:gd name="connsiteX7" fmla="*/ 762000 w 9060180"/>
                <a:gd name="connsiteY7" fmla="*/ 30598 h 1097454"/>
                <a:gd name="connsiteX8" fmla="*/ 853440 w 9060180"/>
                <a:gd name="connsiteY8" fmla="*/ 266818 h 1097454"/>
                <a:gd name="connsiteX9" fmla="*/ 960120 w 9060180"/>
                <a:gd name="connsiteY9" fmla="*/ 282058 h 1097454"/>
                <a:gd name="connsiteX10" fmla="*/ 1021080 w 9060180"/>
                <a:gd name="connsiteY10" fmla="*/ 61078 h 1097454"/>
                <a:gd name="connsiteX11" fmla="*/ 1104900 w 9060180"/>
                <a:gd name="connsiteY11" fmla="*/ 7738 h 1097454"/>
                <a:gd name="connsiteX12" fmla="*/ 1150620 w 9060180"/>
                <a:gd name="connsiteY12" fmla="*/ 38218 h 1097454"/>
                <a:gd name="connsiteX13" fmla="*/ 1242060 w 9060180"/>
                <a:gd name="connsiteY13" fmla="*/ 118 h 1097454"/>
                <a:gd name="connsiteX14" fmla="*/ 1402080 w 9060180"/>
                <a:gd name="connsiteY14" fmla="*/ 53458 h 1097454"/>
                <a:gd name="connsiteX15" fmla="*/ 1501140 w 9060180"/>
                <a:gd name="connsiteY15" fmla="*/ 91558 h 1097454"/>
                <a:gd name="connsiteX16" fmla="*/ 1623060 w 9060180"/>
                <a:gd name="connsiteY16" fmla="*/ 91558 h 1097454"/>
                <a:gd name="connsiteX17" fmla="*/ 1752600 w 9060180"/>
                <a:gd name="connsiteY17" fmla="*/ 106798 h 1097454"/>
                <a:gd name="connsiteX18" fmla="*/ 1874520 w 9060180"/>
                <a:gd name="connsiteY18" fmla="*/ 167758 h 1097454"/>
                <a:gd name="connsiteX19" fmla="*/ 2004060 w 9060180"/>
                <a:gd name="connsiteY19" fmla="*/ 167758 h 1097454"/>
                <a:gd name="connsiteX20" fmla="*/ 2072640 w 9060180"/>
                <a:gd name="connsiteY20" fmla="*/ 221098 h 1097454"/>
                <a:gd name="connsiteX21" fmla="*/ 2133600 w 9060180"/>
                <a:gd name="connsiteY21" fmla="*/ 381118 h 1097454"/>
                <a:gd name="connsiteX22" fmla="*/ 2179320 w 9060180"/>
                <a:gd name="connsiteY22" fmla="*/ 495418 h 1097454"/>
                <a:gd name="connsiteX23" fmla="*/ 2217420 w 9060180"/>
                <a:gd name="connsiteY23" fmla="*/ 663058 h 1097454"/>
                <a:gd name="connsiteX24" fmla="*/ 2255520 w 9060180"/>
                <a:gd name="connsiteY24" fmla="*/ 792598 h 1097454"/>
                <a:gd name="connsiteX25" fmla="*/ 2316480 w 9060180"/>
                <a:gd name="connsiteY25" fmla="*/ 937378 h 1097454"/>
                <a:gd name="connsiteX26" fmla="*/ 2392680 w 9060180"/>
                <a:gd name="connsiteY26" fmla="*/ 998338 h 1097454"/>
                <a:gd name="connsiteX27" fmla="*/ 2446020 w 9060180"/>
                <a:gd name="connsiteY27" fmla="*/ 960238 h 1097454"/>
                <a:gd name="connsiteX28" fmla="*/ 2514600 w 9060180"/>
                <a:gd name="connsiteY28" fmla="*/ 1066918 h 1097454"/>
                <a:gd name="connsiteX29" fmla="*/ 2575560 w 9060180"/>
                <a:gd name="connsiteY29" fmla="*/ 1036438 h 1097454"/>
                <a:gd name="connsiteX30" fmla="*/ 2628900 w 9060180"/>
                <a:gd name="connsiteY30" fmla="*/ 937378 h 1097454"/>
                <a:gd name="connsiteX31" fmla="*/ 2697480 w 9060180"/>
                <a:gd name="connsiteY31" fmla="*/ 1021198 h 1097454"/>
                <a:gd name="connsiteX32" fmla="*/ 2735580 w 9060180"/>
                <a:gd name="connsiteY32" fmla="*/ 1082158 h 1097454"/>
                <a:gd name="connsiteX33" fmla="*/ 2750820 w 9060180"/>
                <a:gd name="connsiteY33" fmla="*/ 1044058 h 1097454"/>
                <a:gd name="connsiteX34" fmla="*/ 2910840 w 9060180"/>
                <a:gd name="connsiteY34" fmla="*/ 1028818 h 1097454"/>
                <a:gd name="connsiteX35" fmla="*/ 3108960 w 9060180"/>
                <a:gd name="connsiteY35" fmla="*/ 983098 h 1097454"/>
                <a:gd name="connsiteX36" fmla="*/ 3208020 w 9060180"/>
                <a:gd name="connsiteY36" fmla="*/ 967858 h 1097454"/>
                <a:gd name="connsiteX37" fmla="*/ 3215640 w 9060180"/>
                <a:gd name="connsiteY37" fmla="*/ 1013578 h 1097454"/>
                <a:gd name="connsiteX38" fmla="*/ 3314700 w 9060180"/>
                <a:gd name="connsiteY38" fmla="*/ 731638 h 1097454"/>
                <a:gd name="connsiteX39" fmla="*/ 3406140 w 9060180"/>
                <a:gd name="connsiteY39" fmla="*/ 1097398 h 1097454"/>
                <a:gd name="connsiteX40" fmla="*/ 3505200 w 9060180"/>
                <a:gd name="connsiteY40" fmla="*/ 762118 h 1097454"/>
                <a:gd name="connsiteX41" fmla="*/ 3619500 w 9060180"/>
                <a:gd name="connsiteY41" fmla="*/ 1082158 h 1097454"/>
                <a:gd name="connsiteX42" fmla="*/ 3695700 w 9060180"/>
                <a:gd name="connsiteY42" fmla="*/ 746878 h 1097454"/>
                <a:gd name="connsiteX43" fmla="*/ 3794760 w 9060180"/>
                <a:gd name="connsiteY43" fmla="*/ 975478 h 1097454"/>
                <a:gd name="connsiteX44" fmla="*/ 3893820 w 9060180"/>
                <a:gd name="connsiteY44" fmla="*/ 670678 h 1097454"/>
                <a:gd name="connsiteX45" fmla="*/ 4008120 w 9060180"/>
                <a:gd name="connsiteY45" fmla="*/ 990718 h 1097454"/>
                <a:gd name="connsiteX46" fmla="*/ 4099560 w 9060180"/>
                <a:gd name="connsiteY46" fmla="*/ 647818 h 1097454"/>
                <a:gd name="connsiteX47" fmla="*/ 4206240 w 9060180"/>
                <a:gd name="connsiteY47" fmla="*/ 960238 h 1097454"/>
                <a:gd name="connsiteX48" fmla="*/ 4297680 w 9060180"/>
                <a:gd name="connsiteY48" fmla="*/ 655438 h 1097454"/>
                <a:gd name="connsiteX49" fmla="*/ 4396740 w 9060180"/>
                <a:gd name="connsiteY49" fmla="*/ 944998 h 1097454"/>
                <a:gd name="connsiteX50" fmla="*/ 4488180 w 9060180"/>
                <a:gd name="connsiteY50" fmla="*/ 594478 h 1097454"/>
                <a:gd name="connsiteX51" fmla="*/ 4602480 w 9060180"/>
                <a:gd name="connsiteY51" fmla="*/ 884038 h 1097454"/>
                <a:gd name="connsiteX52" fmla="*/ 4716780 w 9060180"/>
                <a:gd name="connsiteY52" fmla="*/ 525898 h 1097454"/>
                <a:gd name="connsiteX53" fmla="*/ 4861560 w 9060180"/>
                <a:gd name="connsiteY53" fmla="*/ 830698 h 1097454"/>
                <a:gd name="connsiteX54" fmla="*/ 5029200 w 9060180"/>
                <a:gd name="connsiteY54" fmla="*/ 464938 h 1097454"/>
                <a:gd name="connsiteX55" fmla="*/ 5227320 w 9060180"/>
                <a:gd name="connsiteY55" fmla="*/ 769738 h 1097454"/>
                <a:gd name="connsiteX56" fmla="*/ 5425440 w 9060180"/>
                <a:gd name="connsiteY56" fmla="*/ 358258 h 1097454"/>
                <a:gd name="connsiteX57" fmla="*/ 5623560 w 9060180"/>
                <a:gd name="connsiteY57" fmla="*/ 670678 h 1097454"/>
                <a:gd name="connsiteX58" fmla="*/ 5829300 w 9060180"/>
                <a:gd name="connsiteY58" fmla="*/ 297298 h 1097454"/>
                <a:gd name="connsiteX59" fmla="*/ 6019800 w 9060180"/>
                <a:gd name="connsiteY59" fmla="*/ 579238 h 1097454"/>
                <a:gd name="connsiteX60" fmla="*/ 6217920 w 9060180"/>
                <a:gd name="connsiteY60" fmla="*/ 236338 h 1097454"/>
                <a:gd name="connsiteX61" fmla="*/ 6416040 w 9060180"/>
                <a:gd name="connsiteY61" fmla="*/ 487798 h 1097454"/>
                <a:gd name="connsiteX62" fmla="*/ 6560820 w 9060180"/>
                <a:gd name="connsiteY62" fmla="*/ 221098 h 1097454"/>
                <a:gd name="connsiteX63" fmla="*/ 6675120 w 9060180"/>
                <a:gd name="connsiteY63" fmla="*/ 381118 h 1097454"/>
                <a:gd name="connsiteX64" fmla="*/ 6728460 w 9060180"/>
                <a:gd name="connsiteY64" fmla="*/ 381118 h 1097454"/>
                <a:gd name="connsiteX65" fmla="*/ 6957060 w 9060180"/>
                <a:gd name="connsiteY65" fmla="*/ 434458 h 1097454"/>
                <a:gd name="connsiteX66" fmla="*/ 7277100 w 9060180"/>
                <a:gd name="connsiteY66" fmla="*/ 464938 h 1097454"/>
                <a:gd name="connsiteX67" fmla="*/ 7612380 w 9060180"/>
                <a:gd name="connsiteY67" fmla="*/ 426838 h 1097454"/>
                <a:gd name="connsiteX68" fmla="*/ 7787640 w 9060180"/>
                <a:gd name="connsiteY68" fmla="*/ 304918 h 1097454"/>
                <a:gd name="connsiteX69" fmla="*/ 7909560 w 9060180"/>
                <a:gd name="connsiteY69" fmla="*/ 274438 h 1097454"/>
                <a:gd name="connsiteX70" fmla="*/ 7932420 w 9060180"/>
                <a:gd name="connsiteY70" fmla="*/ 381118 h 1097454"/>
                <a:gd name="connsiteX71" fmla="*/ 8008620 w 9060180"/>
                <a:gd name="connsiteY71" fmla="*/ 152518 h 1097454"/>
                <a:gd name="connsiteX72" fmla="*/ 8107680 w 9060180"/>
                <a:gd name="connsiteY72" fmla="*/ 419218 h 1097454"/>
                <a:gd name="connsiteX73" fmla="*/ 8199120 w 9060180"/>
                <a:gd name="connsiteY73" fmla="*/ 198238 h 1097454"/>
                <a:gd name="connsiteX74" fmla="*/ 8260080 w 9060180"/>
                <a:gd name="connsiteY74" fmla="*/ 297298 h 1097454"/>
                <a:gd name="connsiteX75" fmla="*/ 8389620 w 9060180"/>
                <a:gd name="connsiteY75" fmla="*/ 297298 h 1097454"/>
                <a:gd name="connsiteX76" fmla="*/ 8580120 w 9060180"/>
                <a:gd name="connsiteY76" fmla="*/ 365878 h 1097454"/>
                <a:gd name="connsiteX77" fmla="*/ 8747760 w 9060180"/>
                <a:gd name="connsiteY77" fmla="*/ 388738 h 1097454"/>
                <a:gd name="connsiteX78" fmla="*/ 8938260 w 9060180"/>
                <a:gd name="connsiteY78" fmla="*/ 335398 h 1097454"/>
                <a:gd name="connsiteX79" fmla="*/ 9060180 w 9060180"/>
                <a:gd name="connsiteY79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762000 w 9060180"/>
                <a:gd name="connsiteY6" fmla="*/ 30598 h 1097454"/>
                <a:gd name="connsiteX7" fmla="*/ 853440 w 9060180"/>
                <a:gd name="connsiteY7" fmla="*/ 266818 h 1097454"/>
                <a:gd name="connsiteX8" fmla="*/ 960120 w 9060180"/>
                <a:gd name="connsiteY8" fmla="*/ 282058 h 1097454"/>
                <a:gd name="connsiteX9" fmla="*/ 1021080 w 9060180"/>
                <a:gd name="connsiteY9" fmla="*/ 61078 h 1097454"/>
                <a:gd name="connsiteX10" fmla="*/ 1104900 w 9060180"/>
                <a:gd name="connsiteY10" fmla="*/ 7738 h 1097454"/>
                <a:gd name="connsiteX11" fmla="*/ 1150620 w 9060180"/>
                <a:gd name="connsiteY11" fmla="*/ 38218 h 1097454"/>
                <a:gd name="connsiteX12" fmla="*/ 1242060 w 9060180"/>
                <a:gd name="connsiteY12" fmla="*/ 118 h 1097454"/>
                <a:gd name="connsiteX13" fmla="*/ 1402080 w 9060180"/>
                <a:gd name="connsiteY13" fmla="*/ 53458 h 1097454"/>
                <a:gd name="connsiteX14" fmla="*/ 1501140 w 9060180"/>
                <a:gd name="connsiteY14" fmla="*/ 91558 h 1097454"/>
                <a:gd name="connsiteX15" fmla="*/ 1623060 w 9060180"/>
                <a:gd name="connsiteY15" fmla="*/ 91558 h 1097454"/>
                <a:gd name="connsiteX16" fmla="*/ 1752600 w 9060180"/>
                <a:gd name="connsiteY16" fmla="*/ 106798 h 1097454"/>
                <a:gd name="connsiteX17" fmla="*/ 1874520 w 9060180"/>
                <a:gd name="connsiteY17" fmla="*/ 167758 h 1097454"/>
                <a:gd name="connsiteX18" fmla="*/ 2004060 w 9060180"/>
                <a:gd name="connsiteY18" fmla="*/ 167758 h 1097454"/>
                <a:gd name="connsiteX19" fmla="*/ 2072640 w 9060180"/>
                <a:gd name="connsiteY19" fmla="*/ 221098 h 1097454"/>
                <a:gd name="connsiteX20" fmla="*/ 2133600 w 9060180"/>
                <a:gd name="connsiteY20" fmla="*/ 381118 h 1097454"/>
                <a:gd name="connsiteX21" fmla="*/ 2179320 w 9060180"/>
                <a:gd name="connsiteY21" fmla="*/ 495418 h 1097454"/>
                <a:gd name="connsiteX22" fmla="*/ 2217420 w 9060180"/>
                <a:gd name="connsiteY22" fmla="*/ 663058 h 1097454"/>
                <a:gd name="connsiteX23" fmla="*/ 2255520 w 9060180"/>
                <a:gd name="connsiteY23" fmla="*/ 792598 h 1097454"/>
                <a:gd name="connsiteX24" fmla="*/ 2316480 w 9060180"/>
                <a:gd name="connsiteY24" fmla="*/ 937378 h 1097454"/>
                <a:gd name="connsiteX25" fmla="*/ 2392680 w 9060180"/>
                <a:gd name="connsiteY25" fmla="*/ 998338 h 1097454"/>
                <a:gd name="connsiteX26" fmla="*/ 2446020 w 9060180"/>
                <a:gd name="connsiteY26" fmla="*/ 960238 h 1097454"/>
                <a:gd name="connsiteX27" fmla="*/ 2514600 w 9060180"/>
                <a:gd name="connsiteY27" fmla="*/ 1066918 h 1097454"/>
                <a:gd name="connsiteX28" fmla="*/ 2575560 w 9060180"/>
                <a:gd name="connsiteY28" fmla="*/ 1036438 h 1097454"/>
                <a:gd name="connsiteX29" fmla="*/ 2628900 w 9060180"/>
                <a:gd name="connsiteY29" fmla="*/ 937378 h 1097454"/>
                <a:gd name="connsiteX30" fmla="*/ 2697480 w 9060180"/>
                <a:gd name="connsiteY30" fmla="*/ 1021198 h 1097454"/>
                <a:gd name="connsiteX31" fmla="*/ 2735580 w 9060180"/>
                <a:gd name="connsiteY31" fmla="*/ 1082158 h 1097454"/>
                <a:gd name="connsiteX32" fmla="*/ 2750820 w 9060180"/>
                <a:gd name="connsiteY32" fmla="*/ 1044058 h 1097454"/>
                <a:gd name="connsiteX33" fmla="*/ 2910840 w 9060180"/>
                <a:gd name="connsiteY33" fmla="*/ 1028818 h 1097454"/>
                <a:gd name="connsiteX34" fmla="*/ 3108960 w 9060180"/>
                <a:gd name="connsiteY34" fmla="*/ 983098 h 1097454"/>
                <a:gd name="connsiteX35" fmla="*/ 3208020 w 9060180"/>
                <a:gd name="connsiteY35" fmla="*/ 967858 h 1097454"/>
                <a:gd name="connsiteX36" fmla="*/ 3215640 w 9060180"/>
                <a:gd name="connsiteY36" fmla="*/ 1013578 h 1097454"/>
                <a:gd name="connsiteX37" fmla="*/ 3314700 w 9060180"/>
                <a:gd name="connsiteY37" fmla="*/ 731638 h 1097454"/>
                <a:gd name="connsiteX38" fmla="*/ 3406140 w 9060180"/>
                <a:gd name="connsiteY38" fmla="*/ 1097398 h 1097454"/>
                <a:gd name="connsiteX39" fmla="*/ 3505200 w 9060180"/>
                <a:gd name="connsiteY39" fmla="*/ 762118 h 1097454"/>
                <a:gd name="connsiteX40" fmla="*/ 3619500 w 9060180"/>
                <a:gd name="connsiteY40" fmla="*/ 1082158 h 1097454"/>
                <a:gd name="connsiteX41" fmla="*/ 3695700 w 9060180"/>
                <a:gd name="connsiteY41" fmla="*/ 746878 h 1097454"/>
                <a:gd name="connsiteX42" fmla="*/ 3794760 w 9060180"/>
                <a:gd name="connsiteY42" fmla="*/ 975478 h 1097454"/>
                <a:gd name="connsiteX43" fmla="*/ 3893820 w 9060180"/>
                <a:gd name="connsiteY43" fmla="*/ 670678 h 1097454"/>
                <a:gd name="connsiteX44" fmla="*/ 4008120 w 9060180"/>
                <a:gd name="connsiteY44" fmla="*/ 990718 h 1097454"/>
                <a:gd name="connsiteX45" fmla="*/ 4099560 w 9060180"/>
                <a:gd name="connsiteY45" fmla="*/ 647818 h 1097454"/>
                <a:gd name="connsiteX46" fmla="*/ 4206240 w 9060180"/>
                <a:gd name="connsiteY46" fmla="*/ 960238 h 1097454"/>
                <a:gd name="connsiteX47" fmla="*/ 4297680 w 9060180"/>
                <a:gd name="connsiteY47" fmla="*/ 655438 h 1097454"/>
                <a:gd name="connsiteX48" fmla="*/ 4396740 w 9060180"/>
                <a:gd name="connsiteY48" fmla="*/ 944998 h 1097454"/>
                <a:gd name="connsiteX49" fmla="*/ 4488180 w 9060180"/>
                <a:gd name="connsiteY49" fmla="*/ 594478 h 1097454"/>
                <a:gd name="connsiteX50" fmla="*/ 4602480 w 9060180"/>
                <a:gd name="connsiteY50" fmla="*/ 884038 h 1097454"/>
                <a:gd name="connsiteX51" fmla="*/ 4716780 w 9060180"/>
                <a:gd name="connsiteY51" fmla="*/ 525898 h 1097454"/>
                <a:gd name="connsiteX52" fmla="*/ 4861560 w 9060180"/>
                <a:gd name="connsiteY52" fmla="*/ 830698 h 1097454"/>
                <a:gd name="connsiteX53" fmla="*/ 5029200 w 9060180"/>
                <a:gd name="connsiteY53" fmla="*/ 464938 h 1097454"/>
                <a:gd name="connsiteX54" fmla="*/ 5227320 w 9060180"/>
                <a:gd name="connsiteY54" fmla="*/ 769738 h 1097454"/>
                <a:gd name="connsiteX55" fmla="*/ 5425440 w 9060180"/>
                <a:gd name="connsiteY55" fmla="*/ 358258 h 1097454"/>
                <a:gd name="connsiteX56" fmla="*/ 5623560 w 9060180"/>
                <a:gd name="connsiteY56" fmla="*/ 670678 h 1097454"/>
                <a:gd name="connsiteX57" fmla="*/ 5829300 w 9060180"/>
                <a:gd name="connsiteY57" fmla="*/ 297298 h 1097454"/>
                <a:gd name="connsiteX58" fmla="*/ 6019800 w 9060180"/>
                <a:gd name="connsiteY58" fmla="*/ 579238 h 1097454"/>
                <a:gd name="connsiteX59" fmla="*/ 6217920 w 9060180"/>
                <a:gd name="connsiteY59" fmla="*/ 236338 h 1097454"/>
                <a:gd name="connsiteX60" fmla="*/ 6416040 w 9060180"/>
                <a:gd name="connsiteY60" fmla="*/ 487798 h 1097454"/>
                <a:gd name="connsiteX61" fmla="*/ 6560820 w 9060180"/>
                <a:gd name="connsiteY61" fmla="*/ 221098 h 1097454"/>
                <a:gd name="connsiteX62" fmla="*/ 6675120 w 9060180"/>
                <a:gd name="connsiteY62" fmla="*/ 381118 h 1097454"/>
                <a:gd name="connsiteX63" fmla="*/ 6728460 w 9060180"/>
                <a:gd name="connsiteY63" fmla="*/ 381118 h 1097454"/>
                <a:gd name="connsiteX64" fmla="*/ 6957060 w 9060180"/>
                <a:gd name="connsiteY64" fmla="*/ 434458 h 1097454"/>
                <a:gd name="connsiteX65" fmla="*/ 7277100 w 9060180"/>
                <a:gd name="connsiteY65" fmla="*/ 464938 h 1097454"/>
                <a:gd name="connsiteX66" fmla="*/ 7612380 w 9060180"/>
                <a:gd name="connsiteY66" fmla="*/ 426838 h 1097454"/>
                <a:gd name="connsiteX67" fmla="*/ 7787640 w 9060180"/>
                <a:gd name="connsiteY67" fmla="*/ 304918 h 1097454"/>
                <a:gd name="connsiteX68" fmla="*/ 7909560 w 9060180"/>
                <a:gd name="connsiteY68" fmla="*/ 274438 h 1097454"/>
                <a:gd name="connsiteX69" fmla="*/ 7932420 w 9060180"/>
                <a:gd name="connsiteY69" fmla="*/ 381118 h 1097454"/>
                <a:gd name="connsiteX70" fmla="*/ 8008620 w 9060180"/>
                <a:gd name="connsiteY70" fmla="*/ 152518 h 1097454"/>
                <a:gd name="connsiteX71" fmla="*/ 8107680 w 9060180"/>
                <a:gd name="connsiteY71" fmla="*/ 419218 h 1097454"/>
                <a:gd name="connsiteX72" fmla="*/ 8199120 w 9060180"/>
                <a:gd name="connsiteY72" fmla="*/ 198238 h 1097454"/>
                <a:gd name="connsiteX73" fmla="*/ 8260080 w 9060180"/>
                <a:gd name="connsiteY73" fmla="*/ 297298 h 1097454"/>
                <a:gd name="connsiteX74" fmla="*/ 8389620 w 9060180"/>
                <a:gd name="connsiteY74" fmla="*/ 297298 h 1097454"/>
                <a:gd name="connsiteX75" fmla="*/ 8580120 w 9060180"/>
                <a:gd name="connsiteY75" fmla="*/ 365878 h 1097454"/>
                <a:gd name="connsiteX76" fmla="*/ 8747760 w 9060180"/>
                <a:gd name="connsiteY76" fmla="*/ 388738 h 1097454"/>
                <a:gd name="connsiteX77" fmla="*/ 8938260 w 9060180"/>
                <a:gd name="connsiteY77" fmla="*/ 335398 h 1097454"/>
                <a:gd name="connsiteX78" fmla="*/ 9060180 w 9060180"/>
                <a:gd name="connsiteY78" fmla="*/ 373498 h 1097454"/>
                <a:gd name="connsiteX0" fmla="*/ 0 w 9060180"/>
                <a:gd name="connsiteY0" fmla="*/ 205858 h 1097454"/>
                <a:gd name="connsiteX1" fmla="*/ 83820 w 9060180"/>
                <a:gd name="connsiteY1" fmla="*/ 228718 h 1097454"/>
                <a:gd name="connsiteX2" fmla="*/ 121920 w 9060180"/>
                <a:gd name="connsiteY2" fmla="*/ 358258 h 1097454"/>
                <a:gd name="connsiteX3" fmla="*/ 175260 w 9060180"/>
                <a:gd name="connsiteY3" fmla="*/ 426838 h 1097454"/>
                <a:gd name="connsiteX4" fmla="*/ 320040 w 9060180"/>
                <a:gd name="connsiteY4" fmla="*/ 106798 h 1097454"/>
                <a:gd name="connsiteX5" fmla="*/ 480060 w 9060180"/>
                <a:gd name="connsiteY5" fmla="*/ 403978 h 1097454"/>
                <a:gd name="connsiteX6" fmla="*/ 685800 w 9060180"/>
                <a:gd name="connsiteY6" fmla="*/ 30598 h 1097454"/>
                <a:gd name="connsiteX7" fmla="*/ 853440 w 9060180"/>
                <a:gd name="connsiteY7" fmla="*/ 266818 h 1097454"/>
                <a:gd name="connsiteX8" fmla="*/ 960120 w 9060180"/>
                <a:gd name="connsiteY8" fmla="*/ 282058 h 1097454"/>
                <a:gd name="connsiteX9" fmla="*/ 1021080 w 9060180"/>
                <a:gd name="connsiteY9" fmla="*/ 61078 h 1097454"/>
                <a:gd name="connsiteX10" fmla="*/ 1104900 w 9060180"/>
                <a:gd name="connsiteY10" fmla="*/ 7738 h 1097454"/>
                <a:gd name="connsiteX11" fmla="*/ 1150620 w 9060180"/>
                <a:gd name="connsiteY11" fmla="*/ 38218 h 1097454"/>
                <a:gd name="connsiteX12" fmla="*/ 1242060 w 9060180"/>
                <a:gd name="connsiteY12" fmla="*/ 118 h 1097454"/>
                <a:gd name="connsiteX13" fmla="*/ 1402080 w 9060180"/>
                <a:gd name="connsiteY13" fmla="*/ 53458 h 1097454"/>
                <a:gd name="connsiteX14" fmla="*/ 1501140 w 9060180"/>
                <a:gd name="connsiteY14" fmla="*/ 91558 h 1097454"/>
                <a:gd name="connsiteX15" fmla="*/ 1623060 w 9060180"/>
                <a:gd name="connsiteY15" fmla="*/ 91558 h 1097454"/>
                <a:gd name="connsiteX16" fmla="*/ 1752600 w 9060180"/>
                <a:gd name="connsiteY16" fmla="*/ 106798 h 1097454"/>
                <a:gd name="connsiteX17" fmla="*/ 1874520 w 9060180"/>
                <a:gd name="connsiteY17" fmla="*/ 167758 h 1097454"/>
                <a:gd name="connsiteX18" fmla="*/ 2004060 w 9060180"/>
                <a:gd name="connsiteY18" fmla="*/ 167758 h 1097454"/>
                <a:gd name="connsiteX19" fmla="*/ 2072640 w 9060180"/>
                <a:gd name="connsiteY19" fmla="*/ 221098 h 1097454"/>
                <a:gd name="connsiteX20" fmla="*/ 2133600 w 9060180"/>
                <a:gd name="connsiteY20" fmla="*/ 381118 h 1097454"/>
                <a:gd name="connsiteX21" fmla="*/ 2179320 w 9060180"/>
                <a:gd name="connsiteY21" fmla="*/ 495418 h 1097454"/>
                <a:gd name="connsiteX22" fmla="*/ 2217420 w 9060180"/>
                <a:gd name="connsiteY22" fmla="*/ 663058 h 1097454"/>
                <a:gd name="connsiteX23" fmla="*/ 2255520 w 9060180"/>
                <a:gd name="connsiteY23" fmla="*/ 792598 h 1097454"/>
                <a:gd name="connsiteX24" fmla="*/ 2316480 w 9060180"/>
                <a:gd name="connsiteY24" fmla="*/ 937378 h 1097454"/>
                <a:gd name="connsiteX25" fmla="*/ 2392680 w 9060180"/>
                <a:gd name="connsiteY25" fmla="*/ 998338 h 1097454"/>
                <a:gd name="connsiteX26" fmla="*/ 2446020 w 9060180"/>
                <a:gd name="connsiteY26" fmla="*/ 960238 h 1097454"/>
                <a:gd name="connsiteX27" fmla="*/ 2514600 w 9060180"/>
                <a:gd name="connsiteY27" fmla="*/ 1066918 h 1097454"/>
                <a:gd name="connsiteX28" fmla="*/ 2575560 w 9060180"/>
                <a:gd name="connsiteY28" fmla="*/ 1036438 h 1097454"/>
                <a:gd name="connsiteX29" fmla="*/ 2628900 w 9060180"/>
                <a:gd name="connsiteY29" fmla="*/ 937378 h 1097454"/>
                <a:gd name="connsiteX30" fmla="*/ 2697480 w 9060180"/>
                <a:gd name="connsiteY30" fmla="*/ 1021198 h 1097454"/>
                <a:gd name="connsiteX31" fmla="*/ 2735580 w 9060180"/>
                <a:gd name="connsiteY31" fmla="*/ 1082158 h 1097454"/>
                <a:gd name="connsiteX32" fmla="*/ 2750820 w 9060180"/>
                <a:gd name="connsiteY32" fmla="*/ 1044058 h 1097454"/>
                <a:gd name="connsiteX33" fmla="*/ 2910840 w 9060180"/>
                <a:gd name="connsiteY33" fmla="*/ 1028818 h 1097454"/>
                <a:gd name="connsiteX34" fmla="*/ 3108960 w 9060180"/>
                <a:gd name="connsiteY34" fmla="*/ 983098 h 1097454"/>
                <a:gd name="connsiteX35" fmla="*/ 3208020 w 9060180"/>
                <a:gd name="connsiteY35" fmla="*/ 967858 h 1097454"/>
                <a:gd name="connsiteX36" fmla="*/ 3215640 w 9060180"/>
                <a:gd name="connsiteY36" fmla="*/ 1013578 h 1097454"/>
                <a:gd name="connsiteX37" fmla="*/ 3314700 w 9060180"/>
                <a:gd name="connsiteY37" fmla="*/ 731638 h 1097454"/>
                <a:gd name="connsiteX38" fmla="*/ 3406140 w 9060180"/>
                <a:gd name="connsiteY38" fmla="*/ 1097398 h 1097454"/>
                <a:gd name="connsiteX39" fmla="*/ 3505200 w 9060180"/>
                <a:gd name="connsiteY39" fmla="*/ 762118 h 1097454"/>
                <a:gd name="connsiteX40" fmla="*/ 3619500 w 9060180"/>
                <a:gd name="connsiteY40" fmla="*/ 1082158 h 1097454"/>
                <a:gd name="connsiteX41" fmla="*/ 3695700 w 9060180"/>
                <a:gd name="connsiteY41" fmla="*/ 746878 h 1097454"/>
                <a:gd name="connsiteX42" fmla="*/ 3794760 w 9060180"/>
                <a:gd name="connsiteY42" fmla="*/ 975478 h 1097454"/>
                <a:gd name="connsiteX43" fmla="*/ 3893820 w 9060180"/>
                <a:gd name="connsiteY43" fmla="*/ 670678 h 1097454"/>
                <a:gd name="connsiteX44" fmla="*/ 4008120 w 9060180"/>
                <a:gd name="connsiteY44" fmla="*/ 990718 h 1097454"/>
                <a:gd name="connsiteX45" fmla="*/ 4099560 w 9060180"/>
                <a:gd name="connsiteY45" fmla="*/ 647818 h 1097454"/>
                <a:gd name="connsiteX46" fmla="*/ 4206240 w 9060180"/>
                <a:gd name="connsiteY46" fmla="*/ 960238 h 1097454"/>
                <a:gd name="connsiteX47" fmla="*/ 4297680 w 9060180"/>
                <a:gd name="connsiteY47" fmla="*/ 655438 h 1097454"/>
                <a:gd name="connsiteX48" fmla="*/ 4396740 w 9060180"/>
                <a:gd name="connsiteY48" fmla="*/ 944998 h 1097454"/>
                <a:gd name="connsiteX49" fmla="*/ 4488180 w 9060180"/>
                <a:gd name="connsiteY49" fmla="*/ 594478 h 1097454"/>
                <a:gd name="connsiteX50" fmla="*/ 4602480 w 9060180"/>
                <a:gd name="connsiteY50" fmla="*/ 884038 h 1097454"/>
                <a:gd name="connsiteX51" fmla="*/ 4716780 w 9060180"/>
                <a:gd name="connsiteY51" fmla="*/ 525898 h 1097454"/>
                <a:gd name="connsiteX52" fmla="*/ 4861560 w 9060180"/>
                <a:gd name="connsiteY52" fmla="*/ 830698 h 1097454"/>
                <a:gd name="connsiteX53" fmla="*/ 5029200 w 9060180"/>
                <a:gd name="connsiteY53" fmla="*/ 464938 h 1097454"/>
                <a:gd name="connsiteX54" fmla="*/ 5227320 w 9060180"/>
                <a:gd name="connsiteY54" fmla="*/ 769738 h 1097454"/>
                <a:gd name="connsiteX55" fmla="*/ 5425440 w 9060180"/>
                <a:gd name="connsiteY55" fmla="*/ 358258 h 1097454"/>
                <a:gd name="connsiteX56" fmla="*/ 5623560 w 9060180"/>
                <a:gd name="connsiteY56" fmla="*/ 670678 h 1097454"/>
                <a:gd name="connsiteX57" fmla="*/ 5829300 w 9060180"/>
                <a:gd name="connsiteY57" fmla="*/ 297298 h 1097454"/>
                <a:gd name="connsiteX58" fmla="*/ 6019800 w 9060180"/>
                <a:gd name="connsiteY58" fmla="*/ 579238 h 1097454"/>
                <a:gd name="connsiteX59" fmla="*/ 6217920 w 9060180"/>
                <a:gd name="connsiteY59" fmla="*/ 236338 h 1097454"/>
                <a:gd name="connsiteX60" fmla="*/ 6416040 w 9060180"/>
                <a:gd name="connsiteY60" fmla="*/ 487798 h 1097454"/>
                <a:gd name="connsiteX61" fmla="*/ 6560820 w 9060180"/>
                <a:gd name="connsiteY61" fmla="*/ 221098 h 1097454"/>
                <a:gd name="connsiteX62" fmla="*/ 6675120 w 9060180"/>
                <a:gd name="connsiteY62" fmla="*/ 381118 h 1097454"/>
                <a:gd name="connsiteX63" fmla="*/ 6728460 w 9060180"/>
                <a:gd name="connsiteY63" fmla="*/ 381118 h 1097454"/>
                <a:gd name="connsiteX64" fmla="*/ 6957060 w 9060180"/>
                <a:gd name="connsiteY64" fmla="*/ 434458 h 1097454"/>
                <a:gd name="connsiteX65" fmla="*/ 7277100 w 9060180"/>
                <a:gd name="connsiteY65" fmla="*/ 464938 h 1097454"/>
                <a:gd name="connsiteX66" fmla="*/ 7612380 w 9060180"/>
                <a:gd name="connsiteY66" fmla="*/ 426838 h 1097454"/>
                <a:gd name="connsiteX67" fmla="*/ 7787640 w 9060180"/>
                <a:gd name="connsiteY67" fmla="*/ 304918 h 1097454"/>
                <a:gd name="connsiteX68" fmla="*/ 7909560 w 9060180"/>
                <a:gd name="connsiteY68" fmla="*/ 274438 h 1097454"/>
                <a:gd name="connsiteX69" fmla="*/ 7932420 w 9060180"/>
                <a:gd name="connsiteY69" fmla="*/ 381118 h 1097454"/>
                <a:gd name="connsiteX70" fmla="*/ 8008620 w 9060180"/>
                <a:gd name="connsiteY70" fmla="*/ 152518 h 1097454"/>
                <a:gd name="connsiteX71" fmla="*/ 8107680 w 9060180"/>
                <a:gd name="connsiteY71" fmla="*/ 419218 h 1097454"/>
                <a:gd name="connsiteX72" fmla="*/ 8199120 w 9060180"/>
                <a:gd name="connsiteY72" fmla="*/ 198238 h 1097454"/>
                <a:gd name="connsiteX73" fmla="*/ 8260080 w 9060180"/>
                <a:gd name="connsiteY73" fmla="*/ 297298 h 1097454"/>
                <a:gd name="connsiteX74" fmla="*/ 8389620 w 9060180"/>
                <a:gd name="connsiteY74" fmla="*/ 297298 h 1097454"/>
                <a:gd name="connsiteX75" fmla="*/ 8580120 w 9060180"/>
                <a:gd name="connsiteY75" fmla="*/ 365878 h 1097454"/>
                <a:gd name="connsiteX76" fmla="*/ 8747760 w 9060180"/>
                <a:gd name="connsiteY76" fmla="*/ 388738 h 1097454"/>
                <a:gd name="connsiteX77" fmla="*/ 8938260 w 9060180"/>
                <a:gd name="connsiteY77" fmla="*/ 335398 h 1097454"/>
                <a:gd name="connsiteX78" fmla="*/ 9060180 w 9060180"/>
                <a:gd name="connsiteY78" fmla="*/ 373498 h 1097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9060180" h="1097454">
                  <a:moveTo>
                    <a:pt x="0" y="205858"/>
                  </a:moveTo>
                  <a:cubicBezTo>
                    <a:pt x="31750" y="204588"/>
                    <a:pt x="63500" y="203318"/>
                    <a:pt x="83820" y="228718"/>
                  </a:cubicBezTo>
                  <a:cubicBezTo>
                    <a:pt x="104140" y="254118"/>
                    <a:pt x="106680" y="325238"/>
                    <a:pt x="121920" y="358258"/>
                  </a:cubicBezTo>
                  <a:cubicBezTo>
                    <a:pt x="137160" y="391278"/>
                    <a:pt x="142240" y="468748"/>
                    <a:pt x="175260" y="426838"/>
                  </a:cubicBezTo>
                  <a:cubicBezTo>
                    <a:pt x="208280" y="384928"/>
                    <a:pt x="269240" y="110608"/>
                    <a:pt x="320040" y="106798"/>
                  </a:cubicBezTo>
                  <a:cubicBezTo>
                    <a:pt x="370840" y="102988"/>
                    <a:pt x="419100" y="416678"/>
                    <a:pt x="480060" y="403978"/>
                  </a:cubicBezTo>
                  <a:cubicBezTo>
                    <a:pt x="541020" y="391278"/>
                    <a:pt x="623570" y="53458"/>
                    <a:pt x="685800" y="30598"/>
                  </a:cubicBezTo>
                  <a:cubicBezTo>
                    <a:pt x="748030" y="7738"/>
                    <a:pt x="807720" y="224908"/>
                    <a:pt x="853440" y="266818"/>
                  </a:cubicBezTo>
                  <a:cubicBezTo>
                    <a:pt x="899160" y="308728"/>
                    <a:pt x="932180" y="316348"/>
                    <a:pt x="960120" y="282058"/>
                  </a:cubicBezTo>
                  <a:cubicBezTo>
                    <a:pt x="988060" y="247768"/>
                    <a:pt x="996950" y="106798"/>
                    <a:pt x="1021080" y="61078"/>
                  </a:cubicBezTo>
                  <a:cubicBezTo>
                    <a:pt x="1045210" y="15358"/>
                    <a:pt x="1083310" y="11548"/>
                    <a:pt x="1104900" y="7738"/>
                  </a:cubicBezTo>
                  <a:cubicBezTo>
                    <a:pt x="1126490" y="3928"/>
                    <a:pt x="1127760" y="39488"/>
                    <a:pt x="1150620" y="38218"/>
                  </a:cubicBezTo>
                  <a:cubicBezTo>
                    <a:pt x="1173480" y="36948"/>
                    <a:pt x="1200150" y="-2422"/>
                    <a:pt x="1242060" y="118"/>
                  </a:cubicBezTo>
                  <a:cubicBezTo>
                    <a:pt x="1283970" y="2658"/>
                    <a:pt x="1358900" y="38218"/>
                    <a:pt x="1402080" y="53458"/>
                  </a:cubicBezTo>
                  <a:cubicBezTo>
                    <a:pt x="1445260" y="68698"/>
                    <a:pt x="1464310" y="85208"/>
                    <a:pt x="1501140" y="91558"/>
                  </a:cubicBezTo>
                  <a:cubicBezTo>
                    <a:pt x="1537970" y="97908"/>
                    <a:pt x="1581150" y="89018"/>
                    <a:pt x="1623060" y="91558"/>
                  </a:cubicBezTo>
                  <a:cubicBezTo>
                    <a:pt x="1664970" y="94098"/>
                    <a:pt x="1710690" y="94098"/>
                    <a:pt x="1752600" y="106798"/>
                  </a:cubicBezTo>
                  <a:cubicBezTo>
                    <a:pt x="1794510" y="119498"/>
                    <a:pt x="1832610" y="157598"/>
                    <a:pt x="1874520" y="167758"/>
                  </a:cubicBezTo>
                  <a:cubicBezTo>
                    <a:pt x="1916430" y="177918"/>
                    <a:pt x="1971040" y="158868"/>
                    <a:pt x="2004060" y="167758"/>
                  </a:cubicBezTo>
                  <a:cubicBezTo>
                    <a:pt x="2037080" y="176648"/>
                    <a:pt x="2051050" y="185538"/>
                    <a:pt x="2072640" y="221098"/>
                  </a:cubicBezTo>
                  <a:cubicBezTo>
                    <a:pt x="2094230" y="256658"/>
                    <a:pt x="2115820" y="335398"/>
                    <a:pt x="2133600" y="381118"/>
                  </a:cubicBezTo>
                  <a:cubicBezTo>
                    <a:pt x="2151380" y="426838"/>
                    <a:pt x="2165350" y="448428"/>
                    <a:pt x="2179320" y="495418"/>
                  </a:cubicBezTo>
                  <a:cubicBezTo>
                    <a:pt x="2193290" y="542408"/>
                    <a:pt x="2204720" y="613528"/>
                    <a:pt x="2217420" y="663058"/>
                  </a:cubicBezTo>
                  <a:cubicBezTo>
                    <a:pt x="2230120" y="712588"/>
                    <a:pt x="2239010" y="746878"/>
                    <a:pt x="2255520" y="792598"/>
                  </a:cubicBezTo>
                  <a:cubicBezTo>
                    <a:pt x="2272030" y="838318"/>
                    <a:pt x="2293620" y="903088"/>
                    <a:pt x="2316480" y="937378"/>
                  </a:cubicBezTo>
                  <a:cubicBezTo>
                    <a:pt x="2339340" y="971668"/>
                    <a:pt x="2371090" y="994528"/>
                    <a:pt x="2392680" y="998338"/>
                  </a:cubicBezTo>
                  <a:cubicBezTo>
                    <a:pt x="2414270" y="1002148"/>
                    <a:pt x="2425700" y="948808"/>
                    <a:pt x="2446020" y="960238"/>
                  </a:cubicBezTo>
                  <a:cubicBezTo>
                    <a:pt x="2466340" y="971668"/>
                    <a:pt x="2493010" y="1054218"/>
                    <a:pt x="2514600" y="1066918"/>
                  </a:cubicBezTo>
                  <a:cubicBezTo>
                    <a:pt x="2536190" y="1079618"/>
                    <a:pt x="2556510" y="1058028"/>
                    <a:pt x="2575560" y="1036438"/>
                  </a:cubicBezTo>
                  <a:cubicBezTo>
                    <a:pt x="2594610" y="1014848"/>
                    <a:pt x="2608580" y="939918"/>
                    <a:pt x="2628900" y="937378"/>
                  </a:cubicBezTo>
                  <a:cubicBezTo>
                    <a:pt x="2649220" y="934838"/>
                    <a:pt x="2679700" y="997068"/>
                    <a:pt x="2697480" y="1021198"/>
                  </a:cubicBezTo>
                  <a:cubicBezTo>
                    <a:pt x="2715260" y="1045328"/>
                    <a:pt x="2726690" y="1078348"/>
                    <a:pt x="2735580" y="1082158"/>
                  </a:cubicBezTo>
                  <a:cubicBezTo>
                    <a:pt x="2744470" y="1085968"/>
                    <a:pt x="2721610" y="1052948"/>
                    <a:pt x="2750820" y="1044058"/>
                  </a:cubicBezTo>
                  <a:cubicBezTo>
                    <a:pt x="2780030" y="1035168"/>
                    <a:pt x="2851150" y="1038978"/>
                    <a:pt x="2910840" y="1028818"/>
                  </a:cubicBezTo>
                  <a:cubicBezTo>
                    <a:pt x="2970530" y="1018658"/>
                    <a:pt x="3059430" y="993258"/>
                    <a:pt x="3108960" y="983098"/>
                  </a:cubicBezTo>
                  <a:cubicBezTo>
                    <a:pt x="3158490" y="972938"/>
                    <a:pt x="3190240" y="962778"/>
                    <a:pt x="3208020" y="967858"/>
                  </a:cubicBezTo>
                  <a:cubicBezTo>
                    <a:pt x="3225800" y="972938"/>
                    <a:pt x="3197860" y="1052948"/>
                    <a:pt x="3215640" y="1013578"/>
                  </a:cubicBezTo>
                  <a:cubicBezTo>
                    <a:pt x="3233420" y="974208"/>
                    <a:pt x="3282950" y="717668"/>
                    <a:pt x="3314700" y="731638"/>
                  </a:cubicBezTo>
                  <a:cubicBezTo>
                    <a:pt x="3346450" y="745608"/>
                    <a:pt x="3374390" y="1092318"/>
                    <a:pt x="3406140" y="1097398"/>
                  </a:cubicBezTo>
                  <a:cubicBezTo>
                    <a:pt x="3437890" y="1102478"/>
                    <a:pt x="3469640" y="764658"/>
                    <a:pt x="3505200" y="762118"/>
                  </a:cubicBezTo>
                  <a:cubicBezTo>
                    <a:pt x="3540760" y="759578"/>
                    <a:pt x="3587750" y="1084698"/>
                    <a:pt x="3619500" y="1082158"/>
                  </a:cubicBezTo>
                  <a:cubicBezTo>
                    <a:pt x="3651250" y="1079618"/>
                    <a:pt x="3666490" y="764658"/>
                    <a:pt x="3695700" y="746878"/>
                  </a:cubicBezTo>
                  <a:cubicBezTo>
                    <a:pt x="3724910" y="729098"/>
                    <a:pt x="3761740" y="988178"/>
                    <a:pt x="3794760" y="975478"/>
                  </a:cubicBezTo>
                  <a:cubicBezTo>
                    <a:pt x="3827780" y="962778"/>
                    <a:pt x="3858260" y="668138"/>
                    <a:pt x="3893820" y="670678"/>
                  </a:cubicBezTo>
                  <a:cubicBezTo>
                    <a:pt x="3929380" y="673218"/>
                    <a:pt x="3973830" y="994528"/>
                    <a:pt x="4008120" y="990718"/>
                  </a:cubicBezTo>
                  <a:cubicBezTo>
                    <a:pt x="4042410" y="986908"/>
                    <a:pt x="4066540" y="652898"/>
                    <a:pt x="4099560" y="647818"/>
                  </a:cubicBezTo>
                  <a:cubicBezTo>
                    <a:pt x="4132580" y="642738"/>
                    <a:pt x="4173220" y="958968"/>
                    <a:pt x="4206240" y="960238"/>
                  </a:cubicBezTo>
                  <a:cubicBezTo>
                    <a:pt x="4239260" y="961508"/>
                    <a:pt x="4265930" y="657978"/>
                    <a:pt x="4297680" y="655438"/>
                  </a:cubicBezTo>
                  <a:cubicBezTo>
                    <a:pt x="4329430" y="652898"/>
                    <a:pt x="4364990" y="955158"/>
                    <a:pt x="4396740" y="944998"/>
                  </a:cubicBezTo>
                  <a:cubicBezTo>
                    <a:pt x="4428490" y="934838"/>
                    <a:pt x="4453890" y="604638"/>
                    <a:pt x="4488180" y="594478"/>
                  </a:cubicBezTo>
                  <a:cubicBezTo>
                    <a:pt x="4522470" y="584318"/>
                    <a:pt x="4564380" y="895468"/>
                    <a:pt x="4602480" y="884038"/>
                  </a:cubicBezTo>
                  <a:cubicBezTo>
                    <a:pt x="4640580" y="872608"/>
                    <a:pt x="4673600" y="534788"/>
                    <a:pt x="4716780" y="525898"/>
                  </a:cubicBezTo>
                  <a:cubicBezTo>
                    <a:pt x="4759960" y="517008"/>
                    <a:pt x="4809490" y="840858"/>
                    <a:pt x="4861560" y="830698"/>
                  </a:cubicBezTo>
                  <a:cubicBezTo>
                    <a:pt x="4913630" y="820538"/>
                    <a:pt x="4968240" y="475098"/>
                    <a:pt x="5029200" y="464938"/>
                  </a:cubicBezTo>
                  <a:cubicBezTo>
                    <a:pt x="5090160" y="454778"/>
                    <a:pt x="5161280" y="787518"/>
                    <a:pt x="5227320" y="769738"/>
                  </a:cubicBezTo>
                  <a:cubicBezTo>
                    <a:pt x="5293360" y="751958"/>
                    <a:pt x="5359400" y="374768"/>
                    <a:pt x="5425440" y="358258"/>
                  </a:cubicBezTo>
                  <a:cubicBezTo>
                    <a:pt x="5491480" y="341748"/>
                    <a:pt x="5556250" y="680838"/>
                    <a:pt x="5623560" y="670678"/>
                  </a:cubicBezTo>
                  <a:cubicBezTo>
                    <a:pt x="5690870" y="660518"/>
                    <a:pt x="5763260" y="312538"/>
                    <a:pt x="5829300" y="297298"/>
                  </a:cubicBezTo>
                  <a:cubicBezTo>
                    <a:pt x="5895340" y="282058"/>
                    <a:pt x="5955030" y="589398"/>
                    <a:pt x="6019800" y="579238"/>
                  </a:cubicBezTo>
                  <a:cubicBezTo>
                    <a:pt x="6084570" y="569078"/>
                    <a:pt x="6151880" y="251578"/>
                    <a:pt x="6217920" y="236338"/>
                  </a:cubicBezTo>
                  <a:cubicBezTo>
                    <a:pt x="6283960" y="221098"/>
                    <a:pt x="6358890" y="490338"/>
                    <a:pt x="6416040" y="487798"/>
                  </a:cubicBezTo>
                  <a:cubicBezTo>
                    <a:pt x="6473190" y="485258"/>
                    <a:pt x="6517640" y="238878"/>
                    <a:pt x="6560820" y="221098"/>
                  </a:cubicBezTo>
                  <a:cubicBezTo>
                    <a:pt x="6604000" y="203318"/>
                    <a:pt x="6647180" y="354448"/>
                    <a:pt x="6675120" y="381118"/>
                  </a:cubicBezTo>
                  <a:cubicBezTo>
                    <a:pt x="6703060" y="407788"/>
                    <a:pt x="6681470" y="372228"/>
                    <a:pt x="6728460" y="381118"/>
                  </a:cubicBezTo>
                  <a:cubicBezTo>
                    <a:pt x="6775450" y="390008"/>
                    <a:pt x="6865620" y="420488"/>
                    <a:pt x="6957060" y="434458"/>
                  </a:cubicBezTo>
                  <a:cubicBezTo>
                    <a:pt x="7048500" y="448428"/>
                    <a:pt x="7167880" y="466208"/>
                    <a:pt x="7277100" y="464938"/>
                  </a:cubicBezTo>
                  <a:cubicBezTo>
                    <a:pt x="7386320" y="463668"/>
                    <a:pt x="7527290" y="453508"/>
                    <a:pt x="7612380" y="426838"/>
                  </a:cubicBezTo>
                  <a:cubicBezTo>
                    <a:pt x="7697470" y="400168"/>
                    <a:pt x="7738110" y="330318"/>
                    <a:pt x="7787640" y="304918"/>
                  </a:cubicBezTo>
                  <a:cubicBezTo>
                    <a:pt x="7837170" y="279518"/>
                    <a:pt x="7885430" y="261738"/>
                    <a:pt x="7909560" y="274438"/>
                  </a:cubicBezTo>
                  <a:cubicBezTo>
                    <a:pt x="7933690" y="287138"/>
                    <a:pt x="7915910" y="401438"/>
                    <a:pt x="7932420" y="381118"/>
                  </a:cubicBezTo>
                  <a:cubicBezTo>
                    <a:pt x="7948930" y="360798"/>
                    <a:pt x="7979410" y="146168"/>
                    <a:pt x="8008620" y="152518"/>
                  </a:cubicBezTo>
                  <a:cubicBezTo>
                    <a:pt x="8037830" y="158868"/>
                    <a:pt x="8075930" y="411598"/>
                    <a:pt x="8107680" y="419218"/>
                  </a:cubicBezTo>
                  <a:cubicBezTo>
                    <a:pt x="8139430" y="426838"/>
                    <a:pt x="8173720" y="218558"/>
                    <a:pt x="8199120" y="198238"/>
                  </a:cubicBezTo>
                  <a:cubicBezTo>
                    <a:pt x="8224520" y="177918"/>
                    <a:pt x="8228330" y="280788"/>
                    <a:pt x="8260080" y="297298"/>
                  </a:cubicBezTo>
                  <a:cubicBezTo>
                    <a:pt x="8291830" y="313808"/>
                    <a:pt x="8336280" y="285868"/>
                    <a:pt x="8389620" y="297298"/>
                  </a:cubicBezTo>
                  <a:cubicBezTo>
                    <a:pt x="8442960" y="308728"/>
                    <a:pt x="8520430" y="350638"/>
                    <a:pt x="8580120" y="365878"/>
                  </a:cubicBezTo>
                  <a:cubicBezTo>
                    <a:pt x="8639810" y="381118"/>
                    <a:pt x="8688070" y="393818"/>
                    <a:pt x="8747760" y="388738"/>
                  </a:cubicBezTo>
                  <a:cubicBezTo>
                    <a:pt x="8807450" y="383658"/>
                    <a:pt x="8886190" y="337938"/>
                    <a:pt x="8938260" y="335398"/>
                  </a:cubicBezTo>
                  <a:cubicBezTo>
                    <a:pt x="8990330" y="332858"/>
                    <a:pt x="9014460" y="327778"/>
                    <a:pt x="9060180" y="373498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2" name="Freeform: Shape 71"/>
            <p:cNvSpPr/>
            <p:nvPr/>
          </p:nvSpPr>
          <p:spPr>
            <a:xfrm>
              <a:off x="381000" y="2833688"/>
              <a:ext cx="1162050" cy="1571625"/>
            </a:xfrm>
            <a:custGeom>
              <a:avLst/>
              <a:gdLst>
                <a:gd name="connsiteX0" fmla="*/ 0 w 1162050"/>
                <a:gd name="connsiteY0" fmla="*/ 1000125 h 1571625"/>
                <a:gd name="connsiteX1" fmla="*/ 95250 w 1162050"/>
                <a:gd name="connsiteY1" fmla="*/ 1119187 h 1571625"/>
                <a:gd name="connsiteX2" fmla="*/ 166688 w 1162050"/>
                <a:gd name="connsiteY2" fmla="*/ 1300162 h 1571625"/>
                <a:gd name="connsiteX3" fmla="*/ 223838 w 1162050"/>
                <a:gd name="connsiteY3" fmla="*/ 1452562 h 1571625"/>
                <a:gd name="connsiteX4" fmla="*/ 280988 w 1162050"/>
                <a:gd name="connsiteY4" fmla="*/ 1543050 h 1571625"/>
                <a:gd name="connsiteX5" fmla="*/ 323850 w 1162050"/>
                <a:gd name="connsiteY5" fmla="*/ 1571625 h 1571625"/>
                <a:gd name="connsiteX6" fmla="*/ 419100 w 1162050"/>
                <a:gd name="connsiteY6" fmla="*/ 1566862 h 1571625"/>
                <a:gd name="connsiteX7" fmla="*/ 419100 w 1162050"/>
                <a:gd name="connsiteY7" fmla="*/ 1566862 h 1571625"/>
                <a:gd name="connsiteX8" fmla="*/ 571500 w 1162050"/>
                <a:gd name="connsiteY8" fmla="*/ 1571625 h 1571625"/>
                <a:gd name="connsiteX9" fmla="*/ 681038 w 1162050"/>
                <a:gd name="connsiteY9" fmla="*/ 1533525 h 1571625"/>
                <a:gd name="connsiteX10" fmla="*/ 752475 w 1162050"/>
                <a:gd name="connsiteY10" fmla="*/ 1433512 h 1571625"/>
                <a:gd name="connsiteX11" fmla="*/ 804863 w 1162050"/>
                <a:gd name="connsiteY11" fmla="*/ 1328737 h 1571625"/>
                <a:gd name="connsiteX12" fmla="*/ 857250 w 1162050"/>
                <a:gd name="connsiteY12" fmla="*/ 1276350 h 1571625"/>
                <a:gd name="connsiteX13" fmla="*/ 890588 w 1162050"/>
                <a:gd name="connsiteY13" fmla="*/ 1276350 h 1571625"/>
                <a:gd name="connsiteX14" fmla="*/ 962025 w 1162050"/>
                <a:gd name="connsiteY14" fmla="*/ 1323975 h 1571625"/>
                <a:gd name="connsiteX15" fmla="*/ 1023938 w 1162050"/>
                <a:gd name="connsiteY15" fmla="*/ 1404937 h 1571625"/>
                <a:gd name="connsiteX16" fmla="*/ 1081088 w 1162050"/>
                <a:gd name="connsiteY16" fmla="*/ 1433512 h 1571625"/>
                <a:gd name="connsiteX17" fmla="*/ 1147763 w 1162050"/>
                <a:gd name="connsiteY17" fmla="*/ 1433512 h 1571625"/>
                <a:gd name="connsiteX18" fmla="*/ 1162050 w 1162050"/>
                <a:gd name="connsiteY18" fmla="*/ 1428750 h 1571625"/>
                <a:gd name="connsiteX19" fmla="*/ 1095375 w 1162050"/>
                <a:gd name="connsiteY19" fmla="*/ 1395412 h 1571625"/>
                <a:gd name="connsiteX20" fmla="*/ 1042988 w 1162050"/>
                <a:gd name="connsiteY20" fmla="*/ 1209675 h 1571625"/>
                <a:gd name="connsiteX21" fmla="*/ 1009650 w 1162050"/>
                <a:gd name="connsiteY21" fmla="*/ 976312 h 1571625"/>
                <a:gd name="connsiteX22" fmla="*/ 962025 w 1162050"/>
                <a:gd name="connsiteY22" fmla="*/ 676275 h 1571625"/>
                <a:gd name="connsiteX23" fmla="*/ 923925 w 1162050"/>
                <a:gd name="connsiteY23" fmla="*/ 481012 h 1571625"/>
                <a:gd name="connsiteX24" fmla="*/ 900113 w 1162050"/>
                <a:gd name="connsiteY24" fmla="*/ 300037 h 1571625"/>
                <a:gd name="connsiteX25" fmla="*/ 852488 w 1162050"/>
                <a:gd name="connsiteY25" fmla="*/ 128587 h 1571625"/>
                <a:gd name="connsiteX26" fmla="*/ 828675 w 1162050"/>
                <a:gd name="connsiteY26" fmla="*/ 33337 h 1571625"/>
                <a:gd name="connsiteX27" fmla="*/ 795338 w 1162050"/>
                <a:gd name="connsiteY27" fmla="*/ 14287 h 1571625"/>
                <a:gd name="connsiteX28" fmla="*/ 781050 w 1162050"/>
                <a:gd name="connsiteY28" fmla="*/ 0 h 1571625"/>
                <a:gd name="connsiteX29" fmla="*/ 709613 w 1162050"/>
                <a:gd name="connsiteY29" fmla="*/ 66675 h 1571625"/>
                <a:gd name="connsiteX30" fmla="*/ 609600 w 1162050"/>
                <a:gd name="connsiteY30" fmla="*/ 100012 h 1571625"/>
                <a:gd name="connsiteX31" fmla="*/ 490538 w 1162050"/>
                <a:gd name="connsiteY31" fmla="*/ 138112 h 1571625"/>
                <a:gd name="connsiteX32" fmla="*/ 414338 w 1162050"/>
                <a:gd name="connsiteY32" fmla="*/ 195262 h 1571625"/>
                <a:gd name="connsiteX33" fmla="*/ 342900 w 1162050"/>
                <a:gd name="connsiteY33" fmla="*/ 300037 h 1571625"/>
                <a:gd name="connsiteX34" fmla="*/ 280988 w 1162050"/>
                <a:gd name="connsiteY34" fmla="*/ 428625 h 1571625"/>
                <a:gd name="connsiteX35" fmla="*/ 233363 w 1162050"/>
                <a:gd name="connsiteY35" fmla="*/ 576262 h 1571625"/>
                <a:gd name="connsiteX36" fmla="*/ 171450 w 1162050"/>
                <a:gd name="connsiteY36" fmla="*/ 747712 h 1571625"/>
                <a:gd name="connsiteX37" fmla="*/ 123825 w 1162050"/>
                <a:gd name="connsiteY37" fmla="*/ 876300 h 1571625"/>
                <a:gd name="connsiteX38" fmla="*/ 57150 w 1162050"/>
                <a:gd name="connsiteY38" fmla="*/ 971550 h 1571625"/>
                <a:gd name="connsiteX39" fmla="*/ 0 w 1162050"/>
                <a:gd name="connsiteY39" fmla="*/ 1000125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62050" h="1571625">
                  <a:moveTo>
                    <a:pt x="0" y="1000125"/>
                  </a:moveTo>
                  <a:lnTo>
                    <a:pt x="95250" y="1119187"/>
                  </a:lnTo>
                  <a:lnTo>
                    <a:pt x="166688" y="1300162"/>
                  </a:lnTo>
                  <a:lnTo>
                    <a:pt x="223838" y="1452562"/>
                  </a:lnTo>
                  <a:lnTo>
                    <a:pt x="280988" y="1543050"/>
                  </a:lnTo>
                  <a:lnTo>
                    <a:pt x="323850" y="1571625"/>
                  </a:lnTo>
                  <a:lnTo>
                    <a:pt x="419100" y="1566862"/>
                  </a:lnTo>
                  <a:lnTo>
                    <a:pt x="419100" y="1566862"/>
                  </a:lnTo>
                  <a:lnTo>
                    <a:pt x="571500" y="1571625"/>
                  </a:lnTo>
                  <a:lnTo>
                    <a:pt x="681038" y="1533525"/>
                  </a:lnTo>
                  <a:lnTo>
                    <a:pt x="752475" y="1433512"/>
                  </a:lnTo>
                  <a:lnTo>
                    <a:pt x="804863" y="1328737"/>
                  </a:lnTo>
                  <a:lnTo>
                    <a:pt x="857250" y="1276350"/>
                  </a:lnTo>
                  <a:lnTo>
                    <a:pt x="890588" y="1276350"/>
                  </a:lnTo>
                  <a:lnTo>
                    <a:pt x="962025" y="1323975"/>
                  </a:lnTo>
                  <a:lnTo>
                    <a:pt x="1023938" y="1404937"/>
                  </a:lnTo>
                  <a:lnTo>
                    <a:pt x="1081088" y="1433512"/>
                  </a:lnTo>
                  <a:lnTo>
                    <a:pt x="1147763" y="1433512"/>
                  </a:lnTo>
                  <a:lnTo>
                    <a:pt x="1162050" y="1428750"/>
                  </a:lnTo>
                  <a:lnTo>
                    <a:pt x="1095375" y="1395412"/>
                  </a:lnTo>
                  <a:lnTo>
                    <a:pt x="1042988" y="1209675"/>
                  </a:lnTo>
                  <a:lnTo>
                    <a:pt x="1009650" y="976312"/>
                  </a:lnTo>
                  <a:lnTo>
                    <a:pt x="962025" y="676275"/>
                  </a:lnTo>
                  <a:lnTo>
                    <a:pt x="923925" y="481012"/>
                  </a:lnTo>
                  <a:lnTo>
                    <a:pt x="900113" y="300037"/>
                  </a:lnTo>
                  <a:lnTo>
                    <a:pt x="852488" y="128587"/>
                  </a:lnTo>
                  <a:lnTo>
                    <a:pt x="828675" y="33337"/>
                  </a:lnTo>
                  <a:lnTo>
                    <a:pt x="795338" y="14287"/>
                  </a:lnTo>
                  <a:lnTo>
                    <a:pt x="781050" y="0"/>
                  </a:lnTo>
                  <a:lnTo>
                    <a:pt x="709613" y="66675"/>
                  </a:lnTo>
                  <a:lnTo>
                    <a:pt x="609600" y="100012"/>
                  </a:lnTo>
                  <a:lnTo>
                    <a:pt x="490538" y="138112"/>
                  </a:lnTo>
                  <a:lnTo>
                    <a:pt x="414338" y="195262"/>
                  </a:lnTo>
                  <a:lnTo>
                    <a:pt x="342900" y="300037"/>
                  </a:lnTo>
                  <a:lnTo>
                    <a:pt x="280988" y="428625"/>
                  </a:lnTo>
                  <a:lnTo>
                    <a:pt x="233363" y="576262"/>
                  </a:lnTo>
                  <a:lnTo>
                    <a:pt x="171450" y="747712"/>
                  </a:lnTo>
                  <a:lnTo>
                    <a:pt x="123825" y="876300"/>
                  </a:lnTo>
                  <a:lnTo>
                    <a:pt x="57150" y="971550"/>
                  </a:lnTo>
                  <a:lnTo>
                    <a:pt x="0" y="10001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7823200" y="3790927"/>
              <a:ext cx="396875" cy="165275"/>
            </a:xfrm>
            <a:custGeom>
              <a:avLst/>
              <a:gdLst>
                <a:gd name="connsiteX0" fmla="*/ 0 w 396875"/>
                <a:gd name="connsiteY0" fmla="*/ 155598 h 165275"/>
                <a:gd name="connsiteX1" fmla="*/ 63500 w 396875"/>
                <a:gd name="connsiteY1" fmla="*/ 23 h 165275"/>
                <a:gd name="connsiteX2" fmla="*/ 168275 w 396875"/>
                <a:gd name="connsiteY2" fmla="*/ 165123 h 165275"/>
                <a:gd name="connsiteX3" fmla="*/ 257175 w 396875"/>
                <a:gd name="connsiteY3" fmla="*/ 31773 h 165275"/>
                <a:gd name="connsiteX4" fmla="*/ 355600 w 396875"/>
                <a:gd name="connsiteY4" fmla="*/ 139723 h 165275"/>
                <a:gd name="connsiteX5" fmla="*/ 396875 w 396875"/>
                <a:gd name="connsiteY5" fmla="*/ 104798 h 16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875" h="165275">
                  <a:moveTo>
                    <a:pt x="0" y="155598"/>
                  </a:moveTo>
                  <a:cubicBezTo>
                    <a:pt x="17727" y="77017"/>
                    <a:pt x="35454" y="-1564"/>
                    <a:pt x="63500" y="23"/>
                  </a:cubicBezTo>
                  <a:cubicBezTo>
                    <a:pt x="91546" y="1610"/>
                    <a:pt x="135996" y="159831"/>
                    <a:pt x="168275" y="165123"/>
                  </a:cubicBezTo>
                  <a:cubicBezTo>
                    <a:pt x="200554" y="170415"/>
                    <a:pt x="225954" y="36006"/>
                    <a:pt x="257175" y="31773"/>
                  </a:cubicBezTo>
                  <a:cubicBezTo>
                    <a:pt x="288396" y="27540"/>
                    <a:pt x="332317" y="127552"/>
                    <a:pt x="355600" y="139723"/>
                  </a:cubicBezTo>
                  <a:cubicBezTo>
                    <a:pt x="378883" y="151894"/>
                    <a:pt x="386821" y="98977"/>
                    <a:pt x="396875" y="104798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4" name="Freeform: Shape 73"/>
            <p:cNvSpPr/>
            <p:nvPr/>
          </p:nvSpPr>
          <p:spPr>
            <a:xfrm>
              <a:off x="6262688" y="3800475"/>
              <a:ext cx="2767012" cy="591551"/>
            </a:xfrm>
            <a:custGeom>
              <a:avLst/>
              <a:gdLst>
                <a:gd name="connsiteX0" fmla="*/ 0 w 2767012"/>
                <a:gd name="connsiteY0" fmla="*/ 576263 h 591551"/>
                <a:gd name="connsiteX1" fmla="*/ 142875 w 2767012"/>
                <a:gd name="connsiteY1" fmla="*/ 561975 h 591551"/>
                <a:gd name="connsiteX2" fmla="*/ 347662 w 2767012"/>
                <a:gd name="connsiteY2" fmla="*/ 590550 h 591551"/>
                <a:gd name="connsiteX3" fmla="*/ 523875 w 2767012"/>
                <a:gd name="connsiteY3" fmla="*/ 519113 h 591551"/>
                <a:gd name="connsiteX4" fmla="*/ 671512 w 2767012"/>
                <a:gd name="connsiteY4" fmla="*/ 419100 h 591551"/>
                <a:gd name="connsiteX5" fmla="*/ 814387 w 2767012"/>
                <a:gd name="connsiteY5" fmla="*/ 371475 h 591551"/>
                <a:gd name="connsiteX6" fmla="*/ 981075 w 2767012"/>
                <a:gd name="connsiteY6" fmla="*/ 385763 h 591551"/>
                <a:gd name="connsiteX7" fmla="*/ 1109662 w 2767012"/>
                <a:gd name="connsiteY7" fmla="*/ 390525 h 591551"/>
                <a:gd name="connsiteX8" fmla="*/ 1238250 w 2767012"/>
                <a:gd name="connsiteY8" fmla="*/ 347663 h 591551"/>
                <a:gd name="connsiteX9" fmla="*/ 1338262 w 2767012"/>
                <a:gd name="connsiteY9" fmla="*/ 242888 h 591551"/>
                <a:gd name="connsiteX10" fmla="*/ 1500187 w 2767012"/>
                <a:gd name="connsiteY10" fmla="*/ 90488 h 591551"/>
                <a:gd name="connsiteX11" fmla="*/ 1581150 w 2767012"/>
                <a:gd name="connsiteY11" fmla="*/ 66675 h 591551"/>
                <a:gd name="connsiteX12" fmla="*/ 1643062 w 2767012"/>
                <a:gd name="connsiteY12" fmla="*/ 152400 h 591551"/>
                <a:gd name="connsiteX13" fmla="*/ 1724025 w 2767012"/>
                <a:gd name="connsiteY13" fmla="*/ 0 h 591551"/>
                <a:gd name="connsiteX14" fmla="*/ 1828800 w 2767012"/>
                <a:gd name="connsiteY14" fmla="*/ 152400 h 591551"/>
                <a:gd name="connsiteX15" fmla="*/ 1900237 w 2767012"/>
                <a:gd name="connsiteY15" fmla="*/ 57150 h 591551"/>
                <a:gd name="connsiteX16" fmla="*/ 1947862 w 2767012"/>
                <a:gd name="connsiteY16" fmla="*/ 95250 h 591551"/>
                <a:gd name="connsiteX17" fmla="*/ 2090737 w 2767012"/>
                <a:gd name="connsiteY17" fmla="*/ 138113 h 591551"/>
                <a:gd name="connsiteX18" fmla="*/ 2257425 w 2767012"/>
                <a:gd name="connsiteY18" fmla="*/ 223838 h 591551"/>
                <a:gd name="connsiteX19" fmla="*/ 2486025 w 2767012"/>
                <a:gd name="connsiteY19" fmla="*/ 280988 h 591551"/>
                <a:gd name="connsiteX20" fmla="*/ 2767012 w 2767012"/>
                <a:gd name="connsiteY20" fmla="*/ 261938 h 591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67012" h="591551">
                  <a:moveTo>
                    <a:pt x="0" y="576263"/>
                  </a:moveTo>
                  <a:cubicBezTo>
                    <a:pt x="42465" y="567928"/>
                    <a:pt x="84931" y="559594"/>
                    <a:pt x="142875" y="561975"/>
                  </a:cubicBezTo>
                  <a:cubicBezTo>
                    <a:pt x="200819" y="564356"/>
                    <a:pt x="284162" y="597694"/>
                    <a:pt x="347662" y="590550"/>
                  </a:cubicBezTo>
                  <a:cubicBezTo>
                    <a:pt x="411162" y="583406"/>
                    <a:pt x="469900" y="547688"/>
                    <a:pt x="523875" y="519113"/>
                  </a:cubicBezTo>
                  <a:cubicBezTo>
                    <a:pt x="577850" y="490538"/>
                    <a:pt x="623094" y="443706"/>
                    <a:pt x="671512" y="419100"/>
                  </a:cubicBezTo>
                  <a:cubicBezTo>
                    <a:pt x="719930" y="394494"/>
                    <a:pt x="762793" y="377031"/>
                    <a:pt x="814387" y="371475"/>
                  </a:cubicBezTo>
                  <a:cubicBezTo>
                    <a:pt x="865981" y="365919"/>
                    <a:pt x="931863" y="382588"/>
                    <a:pt x="981075" y="385763"/>
                  </a:cubicBezTo>
                  <a:cubicBezTo>
                    <a:pt x="1030287" y="388938"/>
                    <a:pt x="1066800" y="396875"/>
                    <a:pt x="1109662" y="390525"/>
                  </a:cubicBezTo>
                  <a:cubicBezTo>
                    <a:pt x="1152524" y="384175"/>
                    <a:pt x="1200150" y="372269"/>
                    <a:pt x="1238250" y="347663"/>
                  </a:cubicBezTo>
                  <a:cubicBezTo>
                    <a:pt x="1276350" y="323057"/>
                    <a:pt x="1294606" y="285751"/>
                    <a:pt x="1338262" y="242888"/>
                  </a:cubicBezTo>
                  <a:cubicBezTo>
                    <a:pt x="1381918" y="200025"/>
                    <a:pt x="1459706" y="119857"/>
                    <a:pt x="1500187" y="90488"/>
                  </a:cubicBezTo>
                  <a:cubicBezTo>
                    <a:pt x="1540668" y="61119"/>
                    <a:pt x="1557338" y="56356"/>
                    <a:pt x="1581150" y="66675"/>
                  </a:cubicBezTo>
                  <a:cubicBezTo>
                    <a:pt x="1604963" y="76994"/>
                    <a:pt x="1619250" y="163512"/>
                    <a:pt x="1643062" y="152400"/>
                  </a:cubicBezTo>
                  <a:cubicBezTo>
                    <a:pt x="1666875" y="141287"/>
                    <a:pt x="1693069" y="0"/>
                    <a:pt x="1724025" y="0"/>
                  </a:cubicBezTo>
                  <a:cubicBezTo>
                    <a:pt x="1754981" y="0"/>
                    <a:pt x="1799431" y="142875"/>
                    <a:pt x="1828800" y="152400"/>
                  </a:cubicBezTo>
                  <a:cubicBezTo>
                    <a:pt x="1858169" y="161925"/>
                    <a:pt x="1880393" y="66675"/>
                    <a:pt x="1900237" y="57150"/>
                  </a:cubicBezTo>
                  <a:cubicBezTo>
                    <a:pt x="1920081" y="47625"/>
                    <a:pt x="1916112" y="81756"/>
                    <a:pt x="1947862" y="95250"/>
                  </a:cubicBezTo>
                  <a:cubicBezTo>
                    <a:pt x="1979612" y="108744"/>
                    <a:pt x="2039143" y="116682"/>
                    <a:pt x="2090737" y="138113"/>
                  </a:cubicBezTo>
                  <a:cubicBezTo>
                    <a:pt x="2142331" y="159544"/>
                    <a:pt x="2191544" y="200026"/>
                    <a:pt x="2257425" y="223838"/>
                  </a:cubicBezTo>
                  <a:cubicBezTo>
                    <a:pt x="2323306" y="247650"/>
                    <a:pt x="2401094" y="274638"/>
                    <a:pt x="2486025" y="280988"/>
                  </a:cubicBezTo>
                  <a:cubicBezTo>
                    <a:pt x="2570956" y="287338"/>
                    <a:pt x="2733674" y="250032"/>
                    <a:pt x="2767012" y="261938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5" name="Freeform: Shape 74"/>
            <p:cNvSpPr/>
            <p:nvPr/>
          </p:nvSpPr>
          <p:spPr>
            <a:xfrm>
              <a:off x="7829550" y="4518022"/>
              <a:ext cx="3540125" cy="285771"/>
            </a:xfrm>
            <a:custGeom>
              <a:avLst/>
              <a:gdLst>
                <a:gd name="connsiteX0" fmla="*/ 0 w 3540125"/>
                <a:gd name="connsiteY0" fmla="*/ 149228 h 285771"/>
                <a:gd name="connsiteX1" fmla="*/ 142875 w 3540125"/>
                <a:gd name="connsiteY1" fmla="*/ 171453 h 285771"/>
                <a:gd name="connsiteX2" fmla="*/ 279400 w 3540125"/>
                <a:gd name="connsiteY2" fmla="*/ 19053 h 285771"/>
                <a:gd name="connsiteX3" fmla="*/ 488950 w 3540125"/>
                <a:gd name="connsiteY3" fmla="*/ 238128 h 285771"/>
                <a:gd name="connsiteX4" fmla="*/ 682625 w 3540125"/>
                <a:gd name="connsiteY4" fmla="*/ 3 h 285771"/>
                <a:gd name="connsiteX5" fmla="*/ 901700 w 3540125"/>
                <a:gd name="connsiteY5" fmla="*/ 231778 h 285771"/>
                <a:gd name="connsiteX6" fmla="*/ 990600 w 3540125"/>
                <a:gd name="connsiteY6" fmla="*/ 117478 h 285771"/>
                <a:gd name="connsiteX7" fmla="*/ 1076325 w 3540125"/>
                <a:gd name="connsiteY7" fmla="*/ 66678 h 285771"/>
                <a:gd name="connsiteX8" fmla="*/ 1136650 w 3540125"/>
                <a:gd name="connsiteY8" fmla="*/ 95253 h 285771"/>
                <a:gd name="connsiteX9" fmla="*/ 1260475 w 3540125"/>
                <a:gd name="connsiteY9" fmla="*/ 66678 h 285771"/>
                <a:gd name="connsiteX10" fmla="*/ 1495425 w 3540125"/>
                <a:gd name="connsiteY10" fmla="*/ 82553 h 285771"/>
                <a:gd name="connsiteX11" fmla="*/ 1787525 w 3540125"/>
                <a:gd name="connsiteY11" fmla="*/ 69853 h 285771"/>
                <a:gd name="connsiteX12" fmla="*/ 2095500 w 3540125"/>
                <a:gd name="connsiteY12" fmla="*/ 69853 h 285771"/>
                <a:gd name="connsiteX13" fmla="*/ 2362200 w 3540125"/>
                <a:gd name="connsiteY13" fmla="*/ 53978 h 285771"/>
                <a:gd name="connsiteX14" fmla="*/ 2844800 w 3540125"/>
                <a:gd name="connsiteY14" fmla="*/ 206378 h 285771"/>
                <a:gd name="connsiteX15" fmla="*/ 3105150 w 3540125"/>
                <a:gd name="connsiteY15" fmla="*/ 285753 h 285771"/>
                <a:gd name="connsiteX16" fmla="*/ 3375025 w 3540125"/>
                <a:gd name="connsiteY16" fmla="*/ 212728 h 285771"/>
                <a:gd name="connsiteX17" fmla="*/ 3540125 w 3540125"/>
                <a:gd name="connsiteY17" fmla="*/ 104778 h 2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0125" h="285771">
                  <a:moveTo>
                    <a:pt x="0" y="149228"/>
                  </a:moveTo>
                  <a:cubicBezTo>
                    <a:pt x="48154" y="171188"/>
                    <a:pt x="96308" y="193149"/>
                    <a:pt x="142875" y="171453"/>
                  </a:cubicBezTo>
                  <a:cubicBezTo>
                    <a:pt x="189442" y="149757"/>
                    <a:pt x="221721" y="7940"/>
                    <a:pt x="279400" y="19053"/>
                  </a:cubicBezTo>
                  <a:cubicBezTo>
                    <a:pt x="337079" y="30166"/>
                    <a:pt x="421746" y="241303"/>
                    <a:pt x="488950" y="238128"/>
                  </a:cubicBezTo>
                  <a:cubicBezTo>
                    <a:pt x="556154" y="234953"/>
                    <a:pt x="613833" y="1061"/>
                    <a:pt x="682625" y="3"/>
                  </a:cubicBezTo>
                  <a:cubicBezTo>
                    <a:pt x="751417" y="-1055"/>
                    <a:pt x="850371" y="212199"/>
                    <a:pt x="901700" y="231778"/>
                  </a:cubicBezTo>
                  <a:cubicBezTo>
                    <a:pt x="953029" y="251357"/>
                    <a:pt x="961496" y="144995"/>
                    <a:pt x="990600" y="117478"/>
                  </a:cubicBezTo>
                  <a:cubicBezTo>
                    <a:pt x="1019704" y="89961"/>
                    <a:pt x="1051983" y="70382"/>
                    <a:pt x="1076325" y="66678"/>
                  </a:cubicBezTo>
                  <a:cubicBezTo>
                    <a:pt x="1100667" y="62974"/>
                    <a:pt x="1105958" y="95253"/>
                    <a:pt x="1136650" y="95253"/>
                  </a:cubicBezTo>
                  <a:cubicBezTo>
                    <a:pt x="1167342" y="95253"/>
                    <a:pt x="1200679" y="68795"/>
                    <a:pt x="1260475" y="66678"/>
                  </a:cubicBezTo>
                  <a:cubicBezTo>
                    <a:pt x="1320271" y="64561"/>
                    <a:pt x="1407583" y="82024"/>
                    <a:pt x="1495425" y="82553"/>
                  </a:cubicBezTo>
                  <a:cubicBezTo>
                    <a:pt x="1583267" y="83082"/>
                    <a:pt x="1687513" y="71970"/>
                    <a:pt x="1787525" y="69853"/>
                  </a:cubicBezTo>
                  <a:cubicBezTo>
                    <a:pt x="1887537" y="67736"/>
                    <a:pt x="1999721" y="72499"/>
                    <a:pt x="2095500" y="69853"/>
                  </a:cubicBezTo>
                  <a:cubicBezTo>
                    <a:pt x="2191279" y="67207"/>
                    <a:pt x="2237317" y="31224"/>
                    <a:pt x="2362200" y="53978"/>
                  </a:cubicBezTo>
                  <a:cubicBezTo>
                    <a:pt x="2487083" y="76732"/>
                    <a:pt x="2844800" y="206378"/>
                    <a:pt x="2844800" y="206378"/>
                  </a:cubicBezTo>
                  <a:cubicBezTo>
                    <a:pt x="2968625" y="245007"/>
                    <a:pt x="3016779" y="284695"/>
                    <a:pt x="3105150" y="285753"/>
                  </a:cubicBezTo>
                  <a:cubicBezTo>
                    <a:pt x="3193521" y="286811"/>
                    <a:pt x="3302529" y="242890"/>
                    <a:pt x="3375025" y="212728"/>
                  </a:cubicBezTo>
                  <a:cubicBezTo>
                    <a:pt x="3447521" y="182566"/>
                    <a:pt x="3527954" y="118007"/>
                    <a:pt x="3540125" y="104778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6" name="Freeform: Shape 75"/>
            <p:cNvSpPr/>
            <p:nvPr/>
          </p:nvSpPr>
          <p:spPr>
            <a:xfrm>
              <a:off x="10185400" y="4221999"/>
              <a:ext cx="1183086" cy="400017"/>
            </a:xfrm>
            <a:custGeom>
              <a:avLst/>
              <a:gdLst>
                <a:gd name="connsiteX0" fmla="*/ 0 w 1183086"/>
                <a:gd name="connsiteY0" fmla="*/ 137276 h 400017"/>
                <a:gd name="connsiteX1" fmla="*/ 133350 w 1183086"/>
                <a:gd name="connsiteY1" fmla="*/ 248401 h 400017"/>
                <a:gd name="connsiteX2" fmla="*/ 285750 w 1183086"/>
                <a:gd name="connsiteY2" fmla="*/ 751 h 400017"/>
                <a:gd name="connsiteX3" fmla="*/ 495300 w 1183086"/>
                <a:gd name="connsiteY3" fmla="*/ 343651 h 400017"/>
                <a:gd name="connsiteX4" fmla="*/ 676275 w 1183086"/>
                <a:gd name="connsiteY4" fmla="*/ 16626 h 400017"/>
                <a:gd name="connsiteX5" fmla="*/ 911225 w 1183086"/>
                <a:gd name="connsiteY5" fmla="*/ 397626 h 400017"/>
                <a:gd name="connsiteX6" fmla="*/ 1041400 w 1183086"/>
                <a:gd name="connsiteY6" fmla="*/ 181726 h 400017"/>
                <a:gd name="connsiteX7" fmla="*/ 1127125 w 1183086"/>
                <a:gd name="connsiteY7" fmla="*/ 248401 h 400017"/>
                <a:gd name="connsiteX8" fmla="*/ 1181100 w 1183086"/>
                <a:gd name="connsiteY8" fmla="*/ 267451 h 40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3086" h="400017">
                  <a:moveTo>
                    <a:pt x="0" y="137276"/>
                  </a:moveTo>
                  <a:cubicBezTo>
                    <a:pt x="42862" y="204215"/>
                    <a:pt x="85725" y="271155"/>
                    <a:pt x="133350" y="248401"/>
                  </a:cubicBezTo>
                  <a:cubicBezTo>
                    <a:pt x="180975" y="225647"/>
                    <a:pt x="225425" y="-15124"/>
                    <a:pt x="285750" y="751"/>
                  </a:cubicBezTo>
                  <a:cubicBezTo>
                    <a:pt x="346075" y="16626"/>
                    <a:pt x="430213" y="341005"/>
                    <a:pt x="495300" y="343651"/>
                  </a:cubicBezTo>
                  <a:cubicBezTo>
                    <a:pt x="560387" y="346297"/>
                    <a:pt x="606954" y="7630"/>
                    <a:pt x="676275" y="16626"/>
                  </a:cubicBezTo>
                  <a:cubicBezTo>
                    <a:pt x="745596" y="25622"/>
                    <a:pt x="850371" y="370109"/>
                    <a:pt x="911225" y="397626"/>
                  </a:cubicBezTo>
                  <a:cubicBezTo>
                    <a:pt x="972079" y="425143"/>
                    <a:pt x="1005417" y="206597"/>
                    <a:pt x="1041400" y="181726"/>
                  </a:cubicBezTo>
                  <a:cubicBezTo>
                    <a:pt x="1077383" y="156855"/>
                    <a:pt x="1103842" y="234114"/>
                    <a:pt x="1127125" y="248401"/>
                  </a:cubicBezTo>
                  <a:cubicBezTo>
                    <a:pt x="1150408" y="262688"/>
                    <a:pt x="1192742" y="251576"/>
                    <a:pt x="1181100" y="267451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7" name="Freeform: Shape 76"/>
            <p:cNvSpPr/>
            <p:nvPr/>
          </p:nvSpPr>
          <p:spPr>
            <a:xfrm>
              <a:off x="7473950" y="4171950"/>
              <a:ext cx="3924300" cy="593551"/>
            </a:xfrm>
            <a:custGeom>
              <a:avLst/>
              <a:gdLst>
                <a:gd name="connsiteX0" fmla="*/ 0 w 3924300"/>
                <a:gd name="connsiteY0" fmla="*/ 0 h 593551"/>
                <a:gd name="connsiteX1" fmla="*/ 133350 w 3924300"/>
                <a:gd name="connsiteY1" fmla="*/ 152400 h 593551"/>
                <a:gd name="connsiteX2" fmla="*/ 234950 w 3924300"/>
                <a:gd name="connsiteY2" fmla="*/ 361950 h 593551"/>
                <a:gd name="connsiteX3" fmla="*/ 323850 w 3924300"/>
                <a:gd name="connsiteY3" fmla="*/ 457200 h 593551"/>
                <a:gd name="connsiteX4" fmla="*/ 400050 w 3924300"/>
                <a:gd name="connsiteY4" fmla="*/ 450850 h 593551"/>
                <a:gd name="connsiteX5" fmla="*/ 438150 w 3924300"/>
                <a:gd name="connsiteY5" fmla="*/ 387350 h 593551"/>
                <a:gd name="connsiteX6" fmla="*/ 647700 w 3924300"/>
                <a:gd name="connsiteY6" fmla="*/ 590550 h 593551"/>
                <a:gd name="connsiteX7" fmla="*/ 844550 w 3924300"/>
                <a:gd name="connsiteY7" fmla="*/ 361950 h 593551"/>
                <a:gd name="connsiteX8" fmla="*/ 1047750 w 3924300"/>
                <a:gd name="connsiteY8" fmla="*/ 565150 h 593551"/>
                <a:gd name="connsiteX9" fmla="*/ 1225550 w 3924300"/>
                <a:gd name="connsiteY9" fmla="*/ 355600 h 593551"/>
                <a:gd name="connsiteX10" fmla="*/ 1479550 w 3924300"/>
                <a:gd name="connsiteY10" fmla="*/ 590550 h 593551"/>
                <a:gd name="connsiteX11" fmla="*/ 1504950 w 3924300"/>
                <a:gd name="connsiteY11" fmla="*/ 488950 h 593551"/>
                <a:gd name="connsiteX12" fmla="*/ 1568450 w 3924300"/>
                <a:gd name="connsiteY12" fmla="*/ 495300 h 593551"/>
                <a:gd name="connsiteX13" fmla="*/ 1714500 w 3924300"/>
                <a:gd name="connsiteY13" fmla="*/ 400050 h 593551"/>
                <a:gd name="connsiteX14" fmla="*/ 1892300 w 3924300"/>
                <a:gd name="connsiteY14" fmla="*/ 266700 h 593551"/>
                <a:gd name="connsiteX15" fmla="*/ 2197100 w 3924300"/>
                <a:gd name="connsiteY15" fmla="*/ 273050 h 593551"/>
                <a:gd name="connsiteX16" fmla="*/ 2743200 w 3924300"/>
                <a:gd name="connsiteY16" fmla="*/ 254000 h 593551"/>
                <a:gd name="connsiteX17" fmla="*/ 2781300 w 3924300"/>
                <a:gd name="connsiteY17" fmla="*/ 95250 h 593551"/>
                <a:gd name="connsiteX18" fmla="*/ 2997200 w 3924300"/>
                <a:gd name="connsiteY18" fmla="*/ 342900 h 593551"/>
                <a:gd name="connsiteX19" fmla="*/ 3187700 w 3924300"/>
                <a:gd name="connsiteY19" fmla="*/ 6350 h 593551"/>
                <a:gd name="connsiteX20" fmla="*/ 3422650 w 3924300"/>
                <a:gd name="connsiteY20" fmla="*/ 438150 h 593551"/>
                <a:gd name="connsiteX21" fmla="*/ 3600450 w 3924300"/>
                <a:gd name="connsiteY21" fmla="*/ 139700 h 593551"/>
                <a:gd name="connsiteX22" fmla="*/ 3848100 w 3924300"/>
                <a:gd name="connsiteY22" fmla="*/ 457200 h 593551"/>
                <a:gd name="connsiteX23" fmla="*/ 3860800 w 3924300"/>
                <a:gd name="connsiteY23" fmla="*/ 330200 h 593551"/>
                <a:gd name="connsiteX24" fmla="*/ 3924300 w 3924300"/>
                <a:gd name="connsiteY24" fmla="*/ 387350 h 593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24300" h="593551">
                  <a:moveTo>
                    <a:pt x="0" y="0"/>
                  </a:moveTo>
                  <a:cubicBezTo>
                    <a:pt x="47096" y="46037"/>
                    <a:pt x="94192" y="92075"/>
                    <a:pt x="133350" y="152400"/>
                  </a:cubicBezTo>
                  <a:cubicBezTo>
                    <a:pt x="172508" y="212725"/>
                    <a:pt x="203200" y="311150"/>
                    <a:pt x="234950" y="361950"/>
                  </a:cubicBezTo>
                  <a:cubicBezTo>
                    <a:pt x="266700" y="412750"/>
                    <a:pt x="296333" y="442383"/>
                    <a:pt x="323850" y="457200"/>
                  </a:cubicBezTo>
                  <a:cubicBezTo>
                    <a:pt x="351367" y="472017"/>
                    <a:pt x="381000" y="462492"/>
                    <a:pt x="400050" y="450850"/>
                  </a:cubicBezTo>
                  <a:cubicBezTo>
                    <a:pt x="419100" y="439208"/>
                    <a:pt x="396875" y="364067"/>
                    <a:pt x="438150" y="387350"/>
                  </a:cubicBezTo>
                  <a:cubicBezTo>
                    <a:pt x="479425" y="410633"/>
                    <a:pt x="579967" y="594783"/>
                    <a:pt x="647700" y="590550"/>
                  </a:cubicBezTo>
                  <a:cubicBezTo>
                    <a:pt x="715433" y="586317"/>
                    <a:pt x="777875" y="366183"/>
                    <a:pt x="844550" y="361950"/>
                  </a:cubicBezTo>
                  <a:cubicBezTo>
                    <a:pt x="911225" y="357717"/>
                    <a:pt x="984250" y="566208"/>
                    <a:pt x="1047750" y="565150"/>
                  </a:cubicBezTo>
                  <a:cubicBezTo>
                    <a:pt x="1111250" y="564092"/>
                    <a:pt x="1153583" y="351367"/>
                    <a:pt x="1225550" y="355600"/>
                  </a:cubicBezTo>
                  <a:cubicBezTo>
                    <a:pt x="1297517" y="359833"/>
                    <a:pt x="1432983" y="568325"/>
                    <a:pt x="1479550" y="590550"/>
                  </a:cubicBezTo>
                  <a:cubicBezTo>
                    <a:pt x="1526117" y="612775"/>
                    <a:pt x="1490133" y="504825"/>
                    <a:pt x="1504950" y="488950"/>
                  </a:cubicBezTo>
                  <a:cubicBezTo>
                    <a:pt x="1519767" y="473075"/>
                    <a:pt x="1533525" y="510117"/>
                    <a:pt x="1568450" y="495300"/>
                  </a:cubicBezTo>
                  <a:cubicBezTo>
                    <a:pt x="1603375" y="480483"/>
                    <a:pt x="1660525" y="438150"/>
                    <a:pt x="1714500" y="400050"/>
                  </a:cubicBezTo>
                  <a:cubicBezTo>
                    <a:pt x="1768475" y="361950"/>
                    <a:pt x="1811867" y="287867"/>
                    <a:pt x="1892300" y="266700"/>
                  </a:cubicBezTo>
                  <a:cubicBezTo>
                    <a:pt x="1972733" y="245533"/>
                    <a:pt x="2055283" y="275167"/>
                    <a:pt x="2197100" y="273050"/>
                  </a:cubicBezTo>
                  <a:cubicBezTo>
                    <a:pt x="2338917" y="270933"/>
                    <a:pt x="2645833" y="283633"/>
                    <a:pt x="2743200" y="254000"/>
                  </a:cubicBezTo>
                  <a:cubicBezTo>
                    <a:pt x="2840567" y="224367"/>
                    <a:pt x="2738967" y="80433"/>
                    <a:pt x="2781300" y="95250"/>
                  </a:cubicBezTo>
                  <a:cubicBezTo>
                    <a:pt x="2823633" y="110067"/>
                    <a:pt x="2929467" y="357717"/>
                    <a:pt x="2997200" y="342900"/>
                  </a:cubicBezTo>
                  <a:cubicBezTo>
                    <a:pt x="3064933" y="328083"/>
                    <a:pt x="3116792" y="-9525"/>
                    <a:pt x="3187700" y="6350"/>
                  </a:cubicBezTo>
                  <a:cubicBezTo>
                    <a:pt x="3258608" y="22225"/>
                    <a:pt x="3353859" y="415925"/>
                    <a:pt x="3422650" y="438150"/>
                  </a:cubicBezTo>
                  <a:cubicBezTo>
                    <a:pt x="3491441" y="460375"/>
                    <a:pt x="3529542" y="136525"/>
                    <a:pt x="3600450" y="139700"/>
                  </a:cubicBezTo>
                  <a:cubicBezTo>
                    <a:pt x="3671358" y="142875"/>
                    <a:pt x="3804708" y="425450"/>
                    <a:pt x="3848100" y="457200"/>
                  </a:cubicBezTo>
                  <a:cubicBezTo>
                    <a:pt x="3891492" y="488950"/>
                    <a:pt x="3848100" y="341842"/>
                    <a:pt x="3860800" y="330200"/>
                  </a:cubicBezTo>
                  <a:cubicBezTo>
                    <a:pt x="3873500" y="318558"/>
                    <a:pt x="3922183" y="390525"/>
                    <a:pt x="3924300" y="387350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4655820" y="1516129"/>
              <a:ext cx="5875315" cy="420225"/>
            </a:xfrm>
            <a:custGeom>
              <a:avLst/>
              <a:gdLst>
                <a:gd name="connsiteX0" fmla="*/ 0 w 5875315"/>
                <a:gd name="connsiteY0" fmla="*/ 198371 h 420225"/>
                <a:gd name="connsiteX1" fmla="*/ 312420 w 5875315"/>
                <a:gd name="connsiteY1" fmla="*/ 175511 h 420225"/>
                <a:gd name="connsiteX2" fmla="*/ 563880 w 5875315"/>
                <a:gd name="connsiteY2" fmla="*/ 266951 h 420225"/>
                <a:gd name="connsiteX3" fmla="*/ 754380 w 5875315"/>
                <a:gd name="connsiteY3" fmla="*/ 419351 h 420225"/>
                <a:gd name="connsiteX4" fmla="*/ 1143000 w 5875315"/>
                <a:gd name="connsiteY4" fmla="*/ 327911 h 420225"/>
                <a:gd name="connsiteX5" fmla="*/ 1638300 w 5875315"/>
                <a:gd name="connsiteY5" fmla="*/ 297431 h 420225"/>
                <a:gd name="connsiteX6" fmla="*/ 1729740 w 5875315"/>
                <a:gd name="connsiteY6" fmla="*/ 388871 h 420225"/>
                <a:gd name="connsiteX7" fmla="*/ 1882140 w 5875315"/>
                <a:gd name="connsiteY7" fmla="*/ 213611 h 420225"/>
                <a:gd name="connsiteX8" fmla="*/ 2095500 w 5875315"/>
                <a:gd name="connsiteY8" fmla="*/ 366011 h 420225"/>
                <a:gd name="connsiteX9" fmla="*/ 2286000 w 5875315"/>
                <a:gd name="connsiteY9" fmla="*/ 114551 h 420225"/>
                <a:gd name="connsiteX10" fmla="*/ 2468880 w 5875315"/>
                <a:gd name="connsiteY10" fmla="*/ 259331 h 420225"/>
                <a:gd name="connsiteX11" fmla="*/ 2697480 w 5875315"/>
                <a:gd name="connsiteY11" fmla="*/ 61211 h 420225"/>
                <a:gd name="connsiteX12" fmla="*/ 2903220 w 5875315"/>
                <a:gd name="connsiteY12" fmla="*/ 205991 h 420225"/>
                <a:gd name="connsiteX13" fmla="*/ 3078480 w 5875315"/>
                <a:gd name="connsiteY13" fmla="*/ 38351 h 420225"/>
                <a:gd name="connsiteX14" fmla="*/ 3291840 w 5875315"/>
                <a:gd name="connsiteY14" fmla="*/ 167891 h 420225"/>
                <a:gd name="connsiteX15" fmla="*/ 3474720 w 5875315"/>
                <a:gd name="connsiteY15" fmla="*/ 38351 h 420225"/>
                <a:gd name="connsiteX16" fmla="*/ 3688080 w 5875315"/>
                <a:gd name="connsiteY16" fmla="*/ 99311 h 420225"/>
                <a:gd name="connsiteX17" fmla="*/ 3878580 w 5875315"/>
                <a:gd name="connsiteY17" fmla="*/ 251 h 420225"/>
                <a:gd name="connsiteX18" fmla="*/ 4053840 w 5875315"/>
                <a:gd name="connsiteY18" fmla="*/ 68831 h 420225"/>
                <a:gd name="connsiteX19" fmla="*/ 4267200 w 5875315"/>
                <a:gd name="connsiteY19" fmla="*/ 251 h 420225"/>
                <a:gd name="connsiteX20" fmla="*/ 4442460 w 5875315"/>
                <a:gd name="connsiteY20" fmla="*/ 99311 h 420225"/>
                <a:gd name="connsiteX21" fmla="*/ 4678680 w 5875315"/>
                <a:gd name="connsiteY21" fmla="*/ 91691 h 420225"/>
                <a:gd name="connsiteX22" fmla="*/ 4869180 w 5875315"/>
                <a:gd name="connsiteY22" fmla="*/ 205991 h 420225"/>
                <a:gd name="connsiteX23" fmla="*/ 5029200 w 5875315"/>
                <a:gd name="connsiteY23" fmla="*/ 152651 h 420225"/>
                <a:gd name="connsiteX24" fmla="*/ 5234940 w 5875315"/>
                <a:gd name="connsiteY24" fmla="*/ 152651 h 420225"/>
                <a:gd name="connsiteX25" fmla="*/ 5455920 w 5875315"/>
                <a:gd name="connsiteY25" fmla="*/ 61211 h 420225"/>
                <a:gd name="connsiteX26" fmla="*/ 5875020 w 5875315"/>
                <a:gd name="connsiteY26" fmla="*/ 45971 h 42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875315" h="420225">
                  <a:moveTo>
                    <a:pt x="0" y="198371"/>
                  </a:moveTo>
                  <a:cubicBezTo>
                    <a:pt x="109220" y="181226"/>
                    <a:pt x="218440" y="164081"/>
                    <a:pt x="312420" y="175511"/>
                  </a:cubicBezTo>
                  <a:cubicBezTo>
                    <a:pt x="406400" y="186941"/>
                    <a:pt x="490220" y="226311"/>
                    <a:pt x="563880" y="266951"/>
                  </a:cubicBezTo>
                  <a:cubicBezTo>
                    <a:pt x="637540" y="307591"/>
                    <a:pt x="657860" y="409191"/>
                    <a:pt x="754380" y="419351"/>
                  </a:cubicBezTo>
                  <a:cubicBezTo>
                    <a:pt x="850900" y="429511"/>
                    <a:pt x="995680" y="348231"/>
                    <a:pt x="1143000" y="327911"/>
                  </a:cubicBezTo>
                  <a:cubicBezTo>
                    <a:pt x="1290320" y="307591"/>
                    <a:pt x="1540510" y="287271"/>
                    <a:pt x="1638300" y="297431"/>
                  </a:cubicBezTo>
                  <a:cubicBezTo>
                    <a:pt x="1736090" y="307591"/>
                    <a:pt x="1689100" y="402841"/>
                    <a:pt x="1729740" y="388871"/>
                  </a:cubicBezTo>
                  <a:cubicBezTo>
                    <a:pt x="1770380" y="374901"/>
                    <a:pt x="1821180" y="217421"/>
                    <a:pt x="1882140" y="213611"/>
                  </a:cubicBezTo>
                  <a:cubicBezTo>
                    <a:pt x="1943100" y="209801"/>
                    <a:pt x="2028190" y="382521"/>
                    <a:pt x="2095500" y="366011"/>
                  </a:cubicBezTo>
                  <a:cubicBezTo>
                    <a:pt x="2162810" y="349501"/>
                    <a:pt x="2223770" y="132331"/>
                    <a:pt x="2286000" y="114551"/>
                  </a:cubicBezTo>
                  <a:cubicBezTo>
                    <a:pt x="2348230" y="96771"/>
                    <a:pt x="2400300" y="268221"/>
                    <a:pt x="2468880" y="259331"/>
                  </a:cubicBezTo>
                  <a:cubicBezTo>
                    <a:pt x="2537460" y="250441"/>
                    <a:pt x="2625090" y="70101"/>
                    <a:pt x="2697480" y="61211"/>
                  </a:cubicBezTo>
                  <a:cubicBezTo>
                    <a:pt x="2769870" y="52321"/>
                    <a:pt x="2839720" y="209801"/>
                    <a:pt x="2903220" y="205991"/>
                  </a:cubicBezTo>
                  <a:cubicBezTo>
                    <a:pt x="2966720" y="202181"/>
                    <a:pt x="3013710" y="44701"/>
                    <a:pt x="3078480" y="38351"/>
                  </a:cubicBezTo>
                  <a:cubicBezTo>
                    <a:pt x="3143250" y="32001"/>
                    <a:pt x="3225800" y="167891"/>
                    <a:pt x="3291840" y="167891"/>
                  </a:cubicBezTo>
                  <a:cubicBezTo>
                    <a:pt x="3357880" y="167891"/>
                    <a:pt x="3408680" y="49781"/>
                    <a:pt x="3474720" y="38351"/>
                  </a:cubicBezTo>
                  <a:cubicBezTo>
                    <a:pt x="3540760" y="26921"/>
                    <a:pt x="3620770" y="105661"/>
                    <a:pt x="3688080" y="99311"/>
                  </a:cubicBezTo>
                  <a:cubicBezTo>
                    <a:pt x="3755390" y="92961"/>
                    <a:pt x="3817620" y="5331"/>
                    <a:pt x="3878580" y="251"/>
                  </a:cubicBezTo>
                  <a:cubicBezTo>
                    <a:pt x="3939540" y="-4829"/>
                    <a:pt x="3989070" y="68831"/>
                    <a:pt x="4053840" y="68831"/>
                  </a:cubicBezTo>
                  <a:cubicBezTo>
                    <a:pt x="4118610" y="68831"/>
                    <a:pt x="4202430" y="-4829"/>
                    <a:pt x="4267200" y="251"/>
                  </a:cubicBezTo>
                  <a:cubicBezTo>
                    <a:pt x="4331970" y="5331"/>
                    <a:pt x="4373880" y="84071"/>
                    <a:pt x="4442460" y="99311"/>
                  </a:cubicBezTo>
                  <a:cubicBezTo>
                    <a:pt x="4511040" y="114551"/>
                    <a:pt x="4607560" y="73911"/>
                    <a:pt x="4678680" y="91691"/>
                  </a:cubicBezTo>
                  <a:cubicBezTo>
                    <a:pt x="4749800" y="109471"/>
                    <a:pt x="4810760" y="195831"/>
                    <a:pt x="4869180" y="205991"/>
                  </a:cubicBezTo>
                  <a:cubicBezTo>
                    <a:pt x="4927600" y="216151"/>
                    <a:pt x="4968240" y="161541"/>
                    <a:pt x="5029200" y="152651"/>
                  </a:cubicBezTo>
                  <a:cubicBezTo>
                    <a:pt x="5090160" y="143761"/>
                    <a:pt x="5163820" y="167891"/>
                    <a:pt x="5234940" y="152651"/>
                  </a:cubicBezTo>
                  <a:cubicBezTo>
                    <a:pt x="5306060" y="137411"/>
                    <a:pt x="5349240" y="78991"/>
                    <a:pt x="5455920" y="61211"/>
                  </a:cubicBezTo>
                  <a:cubicBezTo>
                    <a:pt x="5562600" y="43431"/>
                    <a:pt x="5886450" y="66291"/>
                    <a:pt x="5875020" y="45971"/>
                  </a:cubicBezTo>
                </a:path>
              </a:pathLst>
            </a:custGeom>
            <a:noFill/>
            <a:ln w="19050">
              <a:solidFill>
                <a:srgbClr val="47D1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3505200" y="1722120"/>
              <a:ext cx="243840" cy="236220"/>
              <a:chOff x="3505200" y="1722120"/>
              <a:chExt cx="243840" cy="236220"/>
            </a:xfrm>
          </p:grpSpPr>
          <p:sp>
            <p:nvSpPr>
              <p:cNvPr id="80" name="Freeform: Shape 79"/>
              <p:cNvSpPr/>
              <p:nvPr/>
            </p:nvSpPr>
            <p:spPr>
              <a:xfrm>
                <a:off x="3520440" y="1722120"/>
                <a:ext cx="228600" cy="137160"/>
              </a:xfrm>
              <a:custGeom>
                <a:avLst/>
                <a:gdLst>
                  <a:gd name="connsiteX0" fmla="*/ 0 w 228600"/>
                  <a:gd name="connsiteY0" fmla="*/ 137160 h 137160"/>
                  <a:gd name="connsiteX1" fmla="*/ 137160 w 228600"/>
                  <a:gd name="connsiteY1" fmla="*/ 106680 h 137160"/>
                  <a:gd name="connsiteX2" fmla="*/ 228600 w 228600"/>
                  <a:gd name="connsiteY2" fmla="*/ 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137160">
                    <a:moveTo>
                      <a:pt x="0" y="137160"/>
                    </a:moveTo>
                    <a:cubicBezTo>
                      <a:pt x="49530" y="133350"/>
                      <a:pt x="99060" y="129540"/>
                      <a:pt x="137160" y="106680"/>
                    </a:cubicBezTo>
                    <a:cubicBezTo>
                      <a:pt x="175260" y="83820"/>
                      <a:pt x="218440" y="20320"/>
                      <a:pt x="228600" y="0"/>
                    </a:cubicBezTo>
                  </a:path>
                </a:pathLst>
              </a:custGeom>
              <a:noFill/>
              <a:ln w="76200">
                <a:solidFill>
                  <a:srgbClr val="FF3B3B">
                    <a:alpha val="85098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81" name="Freeform: Shape 80"/>
              <p:cNvSpPr/>
              <p:nvPr/>
            </p:nvSpPr>
            <p:spPr>
              <a:xfrm flipV="1">
                <a:off x="3505200" y="1844040"/>
                <a:ext cx="228600" cy="114300"/>
              </a:xfrm>
              <a:custGeom>
                <a:avLst/>
                <a:gdLst>
                  <a:gd name="connsiteX0" fmla="*/ 0 w 228600"/>
                  <a:gd name="connsiteY0" fmla="*/ 137160 h 137160"/>
                  <a:gd name="connsiteX1" fmla="*/ 137160 w 228600"/>
                  <a:gd name="connsiteY1" fmla="*/ 106680 h 137160"/>
                  <a:gd name="connsiteX2" fmla="*/ 228600 w 228600"/>
                  <a:gd name="connsiteY2" fmla="*/ 0 h 13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600" h="137160">
                    <a:moveTo>
                      <a:pt x="0" y="137160"/>
                    </a:moveTo>
                    <a:cubicBezTo>
                      <a:pt x="49530" y="133350"/>
                      <a:pt x="99060" y="129540"/>
                      <a:pt x="137160" y="106680"/>
                    </a:cubicBezTo>
                    <a:cubicBezTo>
                      <a:pt x="175260" y="83820"/>
                      <a:pt x="218440" y="20320"/>
                      <a:pt x="228600" y="0"/>
                    </a:cubicBezTo>
                  </a:path>
                </a:pathLst>
              </a:custGeom>
              <a:noFill/>
              <a:ln w="76200">
                <a:solidFill>
                  <a:srgbClr val="FF3B3B">
                    <a:alpha val="85098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8528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43" grpId="0"/>
      <p:bldP spid="43" grpId="1"/>
      <p:bldP spid="43" grpId="2"/>
      <p:bldP spid="44" grpId="0"/>
      <p:bldP spid="44" grpId="1"/>
      <p:bldP spid="44" grpId="2"/>
      <p:bldP spid="57" grpId="0" animBg="1"/>
      <p:bldP spid="57" grpId="1" animBg="1"/>
      <p:bldP spid="57" grpId="2" animBg="1"/>
      <p:bldP spid="57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/>
          </a:p>
        </p:txBody>
      </p:sp>
      <p:grpSp>
        <p:nvGrpSpPr>
          <p:cNvPr id="28" name="组 27"/>
          <p:cNvGrpSpPr/>
          <p:nvPr/>
        </p:nvGrpSpPr>
        <p:grpSpPr>
          <a:xfrm>
            <a:off x="838200" y="2649972"/>
            <a:ext cx="10907110" cy="3876952"/>
            <a:chOff x="838200" y="2649972"/>
            <a:chExt cx="10907110" cy="3876952"/>
          </a:xfrm>
        </p:grpSpPr>
        <p:sp>
          <p:nvSpPr>
            <p:cNvPr id="8" name="椭圆 7"/>
            <p:cNvSpPr/>
            <p:nvPr/>
          </p:nvSpPr>
          <p:spPr>
            <a:xfrm>
              <a:off x="838200" y="28377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920766" y="3257468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0600" y="29901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71808" y="3137339"/>
              <a:ext cx="1558159" cy="809300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662865" y="2827273"/>
              <a:ext cx="1828796" cy="719969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5478" y="2649972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79440" y="3004704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/>
          </p:nvSpPr>
          <p:spPr>
            <a:xfrm>
              <a:off x="5659821" y="2963917"/>
              <a:ext cx="4650827" cy="520262"/>
            </a:xfrm>
            <a:custGeom>
              <a:avLst/>
              <a:gdLst>
                <a:gd name="connsiteX0" fmla="*/ 189186 w 4650827"/>
                <a:gd name="connsiteY0" fmla="*/ 220717 h 520262"/>
                <a:gd name="connsiteX1" fmla="*/ 693682 w 4650827"/>
                <a:gd name="connsiteY1" fmla="*/ 236483 h 520262"/>
                <a:gd name="connsiteX2" fmla="*/ 1150882 w 4650827"/>
                <a:gd name="connsiteY2" fmla="*/ 63062 h 520262"/>
                <a:gd name="connsiteX3" fmla="*/ 1466193 w 4650827"/>
                <a:gd name="connsiteY3" fmla="*/ 47297 h 520262"/>
                <a:gd name="connsiteX4" fmla="*/ 1828800 w 4650827"/>
                <a:gd name="connsiteY4" fmla="*/ 94593 h 520262"/>
                <a:gd name="connsiteX5" fmla="*/ 2065282 w 4650827"/>
                <a:gd name="connsiteY5" fmla="*/ 0 h 520262"/>
                <a:gd name="connsiteX6" fmla="*/ 2380593 w 4650827"/>
                <a:gd name="connsiteY6" fmla="*/ 63062 h 520262"/>
                <a:gd name="connsiteX7" fmla="*/ 2790496 w 4650827"/>
                <a:gd name="connsiteY7" fmla="*/ 0 h 520262"/>
                <a:gd name="connsiteX8" fmla="*/ 3105807 w 4650827"/>
                <a:gd name="connsiteY8" fmla="*/ 0 h 520262"/>
                <a:gd name="connsiteX9" fmla="*/ 3310758 w 4650827"/>
                <a:gd name="connsiteY9" fmla="*/ 31531 h 520262"/>
                <a:gd name="connsiteX10" fmla="*/ 3421117 w 4650827"/>
                <a:gd name="connsiteY10" fmla="*/ 78828 h 520262"/>
                <a:gd name="connsiteX11" fmla="*/ 3673365 w 4650827"/>
                <a:gd name="connsiteY11" fmla="*/ 141890 h 520262"/>
                <a:gd name="connsiteX12" fmla="*/ 3909848 w 4650827"/>
                <a:gd name="connsiteY12" fmla="*/ 126124 h 520262"/>
                <a:gd name="connsiteX13" fmla="*/ 4209393 w 4650827"/>
                <a:gd name="connsiteY13" fmla="*/ 31531 h 520262"/>
                <a:gd name="connsiteX14" fmla="*/ 4461641 w 4650827"/>
                <a:gd name="connsiteY14" fmla="*/ 31531 h 520262"/>
                <a:gd name="connsiteX15" fmla="*/ 4650827 w 4650827"/>
                <a:gd name="connsiteY15" fmla="*/ 63062 h 520262"/>
                <a:gd name="connsiteX16" fmla="*/ 4650827 w 4650827"/>
                <a:gd name="connsiteY16" fmla="*/ 63062 h 520262"/>
                <a:gd name="connsiteX17" fmla="*/ 4240924 w 4650827"/>
                <a:gd name="connsiteY17" fmla="*/ 110359 h 520262"/>
                <a:gd name="connsiteX18" fmla="*/ 4035972 w 4650827"/>
                <a:gd name="connsiteY18" fmla="*/ 204952 h 520262"/>
                <a:gd name="connsiteX19" fmla="*/ 3831020 w 4650827"/>
                <a:gd name="connsiteY19" fmla="*/ 283780 h 520262"/>
                <a:gd name="connsiteX20" fmla="*/ 3515710 w 4650827"/>
                <a:gd name="connsiteY20" fmla="*/ 236483 h 520262"/>
                <a:gd name="connsiteX21" fmla="*/ 3137338 w 4650827"/>
                <a:gd name="connsiteY21" fmla="*/ 110359 h 520262"/>
                <a:gd name="connsiteX22" fmla="*/ 2853558 w 4650827"/>
                <a:gd name="connsiteY22" fmla="*/ 110359 h 520262"/>
                <a:gd name="connsiteX23" fmla="*/ 2427889 w 4650827"/>
                <a:gd name="connsiteY23" fmla="*/ 173421 h 520262"/>
                <a:gd name="connsiteX24" fmla="*/ 1907627 w 4650827"/>
                <a:gd name="connsiteY24" fmla="*/ 252249 h 520262"/>
                <a:gd name="connsiteX25" fmla="*/ 1513489 w 4650827"/>
                <a:gd name="connsiteY25" fmla="*/ 299545 h 520262"/>
                <a:gd name="connsiteX26" fmla="*/ 1119351 w 4650827"/>
                <a:gd name="connsiteY26" fmla="*/ 425669 h 520262"/>
                <a:gd name="connsiteX27" fmla="*/ 835572 w 4650827"/>
                <a:gd name="connsiteY27" fmla="*/ 520262 h 520262"/>
                <a:gd name="connsiteX28" fmla="*/ 378372 w 4650827"/>
                <a:gd name="connsiteY28" fmla="*/ 409904 h 520262"/>
                <a:gd name="connsiteX29" fmla="*/ 0 w 4650827"/>
                <a:gd name="connsiteY29" fmla="*/ 409904 h 520262"/>
                <a:gd name="connsiteX30" fmla="*/ 189186 w 4650827"/>
                <a:gd name="connsiteY30" fmla="*/ 220717 h 5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50827" h="520262">
                  <a:moveTo>
                    <a:pt x="189186" y="220717"/>
                  </a:moveTo>
                  <a:lnTo>
                    <a:pt x="693682" y="236483"/>
                  </a:lnTo>
                  <a:lnTo>
                    <a:pt x="1150882" y="63062"/>
                  </a:lnTo>
                  <a:lnTo>
                    <a:pt x="1466193" y="47297"/>
                  </a:lnTo>
                  <a:lnTo>
                    <a:pt x="1828800" y="94593"/>
                  </a:lnTo>
                  <a:lnTo>
                    <a:pt x="2065282" y="0"/>
                  </a:lnTo>
                  <a:lnTo>
                    <a:pt x="2380593" y="63062"/>
                  </a:lnTo>
                  <a:lnTo>
                    <a:pt x="2790496" y="0"/>
                  </a:lnTo>
                  <a:lnTo>
                    <a:pt x="3105807" y="0"/>
                  </a:lnTo>
                  <a:lnTo>
                    <a:pt x="3310758" y="31531"/>
                  </a:lnTo>
                  <a:lnTo>
                    <a:pt x="3421117" y="78828"/>
                  </a:lnTo>
                  <a:lnTo>
                    <a:pt x="3673365" y="141890"/>
                  </a:lnTo>
                  <a:lnTo>
                    <a:pt x="3909848" y="126124"/>
                  </a:lnTo>
                  <a:lnTo>
                    <a:pt x="4209393" y="31531"/>
                  </a:lnTo>
                  <a:lnTo>
                    <a:pt x="4461641" y="31531"/>
                  </a:lnTo>
                  <a:lnTo>
                    <a:pt x="4650827" y="63062"/>
                  </a:lnTo>
                  <a:lnTo>
                    <a:pt x="4650827" y="63062"/>
                  </a:lnTo>
                  <a:lnTo>
                    <a:pt x="4240924" y="110359"/>
                  </a:lnTo>
                  <a:lnTo>
                    <a:pt x="4035972" y="204952"/>
                  </a:lnTo>
                  <a:lnTo>
                    <a:pt x="3831020" y="283780"/>
                  </a:lnTo>
                  <a:lnTo>
                    <a:pt x="3515710" y="236483"/>
                  </a:lnTo>
                  <a:lnTo>
                    <a:pt x="3137338" y="110359"/>
                  </a:lnTo>
                  <a:lnTo>
                    <a:pt x="2853558" y="110359"/>
                  </a:lnTo>
                  <a:lnTo>
                    <a:pt x="2427889" y="173421"/>
                  </a:lnTo>
                  <a:lnTo>
                    <a:pt x="1907627" y="252249"/>
                  </a:lnTo>
                  <a:lnTo>
                    <a:pt x="1513489" y="299545"/>
                  </a:lnTo>
                  <a:lnTo>
                    <a:pt x="1119351" y="425669"/>
                  </a:lnTo>
                  <a:lnTo>
                    <a:pt x="835572" y="520262"/>
                  </a:lnTo>
                  <a:lnTo>
                    <a:pt x="378372" y="409904"/>
                  </a:lnTo>
                  <a:lnTo>
                    <a:pt x="0" y="409904"/>
                  </a:lnTo>
                  <a:lnTo>
                    <a:pt x="189186" y="220717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任意形状 19"/>
            <p:cNvSpPr/>
            <p:nvPr/>
          </p:nvSpPr>
          <p:spPr>
            <a:xfrm>
              <a:off x="5076497" y="3342290"/>
              <a:ext cx="6069724" cy="1340069"/>
            </a:xfrm>
            <a:custGeom>
              <a:avLst/>
              <a:gdLst>
                <a:gd name="connsiteX0" fmla="*/ 0 w 6069724"/>
                <a:gd name="connsiteY0" fmla="*/ 63062 h 1340069"/>
                <a:gd name="connsiteX1" fmla="*/ 252248 w 6069724"/>
                <a:gd name="connsiteY1" fmla="*/ 662151 h 1340069"/>
                <a:gd name="connsiteX2" fmla="*/ 346841 w 6069724"/>
                <a:gd name="connsiteY2" fmla="*/ 898634 h 1340069"/>
                <a:gd name="connsiteX3" fmla="*/ 504496 w 6069724"/>
                <a:gd name="connsiteY3" fmla="*/ 1166648 h 1340069"/>
                <a:gd name="connsiteX4" fmla="*/ 614855 w 6069724"/>
                <a:gd name="connsiteY4" fmla="*/ 1340069 h 1340069"/>
                <a:gd name="connsiteX5" fmla="*/ 1292772 w 6069724"/>
                <a:gd name="connsiteY5" fmla="*/ 1182413 h 1340069"/>
                <a:gd name="connsiteX6" fmla="*/ 1686910 w 6069724"/>
                <a:gd name="connsiteY6" fmla="*/ 1182413 h 1340069"/>
                <a:gd name="connsiteX7" fmla="*/ 1923393 w 6069724"/>
                <a:gd name="connsiteY7" fmla="*/ 1024758 h 1340069"/>
                <a:gd name="connsiteX8" fmla="*/ 2286000 w 6069724"/>
                <a:gd name="connsiteY8" fmla="*/ 1103586 h 1340069"/>
                <a:gd name="connsiteX9" fmla="*/ 2664372 w 6069724"/>
                <a:gd name="connsiteY9" fmla="*/ 882869 h 1340069"/>
                <a:gd name="connsiteX10" fmla="*/ 2932386 w 6069724"/>
                <a:gd name="connsiteY10" fmla="*/ 835572 h 1340069"/>
                <a:gd name="connsiteX11" fmla="*/ 3294993 w 6069724"/>
                <a:gd name="connsiteY11" fmla="*/ 725213 h 1340069"/>
                <a:gd name="connsiteX12" fmla="*/ 3689131 w 6069724"/>
                <a:gd name="connsiteY12" fmla="*/ 646386 h 1340069"/>
                <a:gd name="connsiteX13" fmla="*/ 4130565 w 6069724"/>
                <a:gd name="connsiteY13" fmla="*/ 772510 h 1340069"/>
                <a:gd name="connsiteX14" fmla="*/ 4855779 w 6069724"/>
                <a:gd name="connsiteY14" fmla="*/ 409903 h 1340069"/>
                <a:gd name="connsiteX15" fmla="*/ 5360275 w 6069724"/>
                <a:gd name="connsiteY15" fmla="*/ 536027 h 1340069"/>
                <a:gd name="connsiteX16" fmla="*/ 5754413 w 6069724"/>
                <a:gd name="connsiteY16" fmla="*/ 457200 h 1340069"/>
                <a:gd name="connsiteX17" fmla="*/ 6022427 w 6069724"/>
                <a:gd name="connsiteY17" fmla="*/ 441434 h 1340069"/>
                <a:gd name="connsiteX18" fmla="*/ 6069724 w 6069724"/>
                <a:gd name="connsiteY18" fmla="*/ 394138 h 1340069"/>
                <a:gd name="connsiteX19" fmla="*/ 5770179 w 6069724"/>
                <a:gd name="connsiteY19" fmla="*/ 220717 h 1340069"/>
                <a:gd name="connsiteX20" fmla="*/ 5218386 w 6069724"/>
                <a:gd name="connsiteY20" fmla="*/ 157655 h 1340069"/>
                <a:gd name="connsiteX21" fmla="*/ 5123793 w 6069724"/>
                <a:gd name="connsiteY21" fmla="*/ 78827 h 1340069"/>
                <a:gd name="connsiteX22" fmla="*/ 4792717 w 6069724"/>
                <a:gd name="connsiteY22" fmla="*/ 110358 h 1340069"/>
                <a:gd name="connsiteX23" fmla="*/ 4572000 w 6069724"/>
                <a:gd name="connsiteY23" fmla="*/ 283779 h 1340069"/>
                <a:gd name="connsiteX24" fmla="*/ 4035972 w 6069724"/>
                <a:gd name="connsiteY24" fmla="*/ 189186 h 1340069"/>
                <a:gd name="connsiteX25" fmla="*/ 3421117 w 6069724"/>
                <a:gd name="connsiteY25" fmla="*/ 94593 h 1340069"/>
                <a:gd name="connsiteX26" fmla="*/ 2680137 w 6069724"/>
                <a:gd name="connsiteY26" fmla="*/ 283779 h 1340069"/>
                <a:gd name="connsiteX27" fmla="*/ 2096813 w 6069724"/>
                <a:gd name="connsiteY27" fmla="*/ 409903 h 1340069"/>
                <a:gd name="connsiteX28" fmla="*/ 1418896 w 6069724"/>
                <a:gd name="connsiteY28" fmla="*/ 567558 h 1340069"/>
                <a:gd name="connsiteX29" fmla="*/ 930165 w 6069724"/>
                <a:gd name="connsiteY29" fmla="*/ 614855 h 1340069"/>
                <a:gd name="connsiteX30" fmla="*/ 409903 w 6069724"/>
                <a:gd name="connsiteY30" fmla="*/ 614855 h 1340069"/>
                <a:gd name="connsiteX31" fmla="*/ 173420 w 6069724"/>
                <a:gd name="connsiteY31" fmla="*/ 331076 h 1340069"/>
                <a:gd name="connsiteX32" fmla="*/ 141889 w 6069724"/>
                <a:gd name="connsiteY32" fmla="*/ 0 h 1340069"/>
                <a:gd name="connsiteX33" fmla="*/ 0 w 6069724"/>
                <a:gd name="connsiteY33" fmla="*/ 63062 h 13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9724" h="1340069">
                  <a:moveTo>
                    <a:pt x="0" y="63062"/>
                  </a:moveTo>
                  <a:lnTo>
                    <a:pt x="252248" y="662151"/>
                  </a:lnTo>
                  <a:lnTo>
                    <a:pt x="346841" y="898634"/>
                  </a:lnTo>
                  <a:lnTo>
                    <a:pt x="504496" y="1166648"/>
                  </a:lnTo>
                  <a:lnTo>
                    <a:pt x="614855" y="1340069"/>
                  </a:lnTo>
                  <a:lnTo>
                    <a:pt x="1292772" y="1182413"/>
                  </a:lnTo>
                  <a:lnTo>
                    <a:pt x="1686910" y="1182413"/>
                  </a:lnTo>
                  <a:lnTo>
                    <a:pt x="1923393" y="1024758"/>
                  </a:lnTo>
                  <a:lnTo>
                    <a:pt x="2286000" y="1103586"/>
                  </a:lnTo>
                  <a:lnTo>
                    <a:pt x="2664372" y="882869"/>
                  </a:lnTo>
                  <a:lnTo>
                    <a:pt x="2932386" y="835572"/>
                  </a:lnTo>
                  <a:lnTo>
                    <a:pt x="3294993" y="725213"/>
                  </a:lnTo>
                  <a:lnTo>
                    <a:pt x="3689131" y="646386"/>
                  </a:lnTo>
                  <a:lnTo>
                    <a:pt x="4130565" y="772510"/>
                  </a:lnTo>
                  <a:lnTo>
                    <a:pt x="4855779" y="409903"/>
                  </a:lnTo>
                  <a:lnTo>
                    <a:pt x="5360275" y="536027"/>
                  </a:lnTo>
                  <a:lnTo>
                    <a:pt x="5754413" y="457200"/>
                  </a:lnTo>
                  <a:lnTo>
                    <a:pt x="6022427" y="441434"/>
                  </a:lnTo>
                  <a:lnTo>
                    <a:pt x="6069724" y="394138"/>
                  </a:lnTo>
                  <a:lnTo>
                    <a:pt x="5770179" y="220717"/>
                  </a:lnTo>
                  <a:lnTo>
                    <a:pt x="5218386" y="157655"/>
                  </a:lnTo>
                  <a:lnTo>
                    <a:pt x="5123793" y="78827"/>
                  </a:lnTo>
                  <a:lnTo>
                    <a:pt x="4792717" y="110358"/>
                  </a:lnTo>
                  <a:lnTo>
                    <a:pt x="4572000" y="283779"/>
                  </a:lnTo>
                  <a:lnTo>
                    <a:pt x="4035972" y="189186"/>
                  </a:lnTo>
                  <a:lnTo>
                    <a:pt x="3421117" y="94593"/>
                  </a:lnTo>
                  <a:lnTo>
                    <a:pt x="2680137" y="283779"/>
                  </a:lnTo>
                  <a:lnTo>
                    <a:pt x="2096813" y="409903"/>
                  </a:lnTo>
                  <a:lnTo>
                    <a:pt x="1418896" y="567558"/>
                  </a:lnTo>
                  <a:lnTo>
                    <a:pt x="930165" y="614855"/>
                  </a:lnTo>
                  <a:lnTo>
                    <a:pt x="409903" y="614855"/>
                  </a:lnTo>
                  <a:lnTo>
                    <a:pt x="173420" y="331076"/>
                  </a:lnTo>
                  <a:lnTo>
                    <a:pt x="141889" y="0"/>
                  </a:lnTo>
                  <a:lnTo>
                    <a:pt x="0" y="63062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任意形状 20"/>
            <p:cNvSpPr/>
            <p:nvPr/>
          </p:nvSpPr>
          <p:spPr>
            <a:xfrm>
              <a:off x="4398579" y="3499945"/>
              <a:ext cx="1418897" cy="1213945"/>
            </a:xfrm>
            <a:custGeom>
              <a:avLst/>
              <a:gdLst>
                <a:gd name="connsiteX0" fmla="*/ 0 w 1418897"/>
                <a:gd name="connsiteY0" fmla="*/ 47296 h 1213945"/>
                <a:gd name="connsiteX1" fmla="*/ 173421 w 1418897"/>
                <a:gd name="connsiteY1" fmla="*/ 677917 h 1213945"/>
                <a:gd name="connsiteX2" fmla="*/ 283780 w 1418897"/>
                <a:gd name="connsiteY2" fmla="*/ 882869 h 1213945"/>
                <a:gd name="connsiteX3" fmla="*/ 441435 w 1418897"/>
                <a:gd name="connsiteY3" fmla="*/ 930165 h 1213945"/>
                <a:gd name="connsiteX4" fmla="*/ 804042 w 1418897"/>
                <a:gd name="connsiteY4" fmla="*/ 1024758 h 1213945"/>
                <a:gd name="connsiteX5" fmla="*/ 1008993 w 1418897"/>
                <a:gd name="connsiteY5" fmla="*/ 1213945 h 1213945"/>
                <a:gd name="connsiteX6" fmla="*/ 1418897 w 1418897"/>
                <a:gd name="connsiteY6" fmla="*/ 1198179 h 1213945"/>
                <a:gd name="connsiteX7" fmla="*/ 1418897 w 1418897"/>
                <a:gd name="connsiteY7" fmla="*/ 930165 h 1213945"/>
                <a:gd name="connsiteX8" fmla="*/ 1261242 w 1418897"/>
                <a:gd name="connsiteY8" fmla="*/ 709448 h 1213945"/>
                <a:gd name="connsiteX9" fmla="*/ 804042 w 1418897"/>
                <a:gd name="connsiteY9" fmla="*/ 740979 h 1213945"/>
                <a:gd name="connsiteX10" fmla="*/ 362607 w 1418897"/>
                <a:gd name="connsiteY10" fmla="*/ 756745 h 1213945"/>
                <a:gd name="connsiteX11" fmla="*/ 63062 w 1418897"/>
                <a:gd name="connsiteY11" fmla="*/ 0 h 1213945"/>
                <a:gd name="connsiteX12" fmla="*/ 0 w 1418897"/>
                <a:gd name="connsiteY12" fmla="*/ 47296 h 121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8897" h="1213945">
                  <a:moveTo>
                    <a:pt x="0" y="47296"/>
                  </a:moveTo>
                  <a:lnTo>
                    <a:pt x="173421" y="677917"/>
                  </a:lnTo>
                  <a:lnTo>
                    <a:pt x="283780" y="882869"/>
                  </a:lnTo>
                  <a:lnTo>
                    <a:pt x="441435" y="930165"/>
                  </a:lnTo>
                  <a:lnTo>
                    <a:pt x="804042" y="1024758"/>
                  </a:lnTo>
                  <a:lnTo>
                    <a:pt x="1008993" y="1213945"/>
                  </a:lnTo>
                  <a:lnTo>
                    <a:pt x="1418897" y="1198179"/>
                  </a:lnTo>
                  <a:lnTo>
                    <a:pt x="1418897" y="930165"/>
                  </a:lnTo>
                  <a:lnTo>
                    <a:pt x="1261242" y="709448"/>
                  </a:lnTo>
                  <a:lnTo>
                    <a:pt x="804042" y="740979"/>
                  </a:lnTo>
                  <a:lnTo>
                    <a:pt x="362607" y="756745"/>
                  </a:lnTo>
                  <a:lnTo>
                    <a:pt x="63062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470634" y="5234152"/>
              <a:ext cx="6274676" cy="1150882"/>
            </a:xfrm>
            <a:custGeom>
              <a:avLst/>
              <a:gdLst>
                <a:gd name="connsiteX0" fmla="*/ 662152 w 6274676"/>
                <a:gd name="connsiteY0" fmla="*/ 756745 h 1150882"/>
                <a:gd name="connsiteX1" fmla="*/ 1245476 w 6274676"/>
                <a:gd name="connsiteY1" fmla="*/ 725214 h 1150882"/>
                <a:gd name="connsiteX2" fmla="*/ 1466194 w 6274676"/>
                <a:gd name="connsiteY2" fmla="*/ 520262 h 1150882"/>
                <a:gd name="connsiteX3" fmla="*/ 1860332 w 6274676"/>
                <a:gd name="connsiteY3" fmla="*/ 630620 h 1150882"/>
                <a:gd name="connsiteX4" fmla="*/ 2065283 w 6274676"/>
                <a:gd name="connsiteY4" fmla="*/ 851338 h 1150882"/>
                <a:gd name="connsiteX5" fmla="*/ 2364828 w 6274676"/>
                <a:gd name="connsiteY5" fmla="*/ 1072055 h 1150882"/>
                <a:gd name="connsiteX6" fmla="*/ 3011214 w 6274676"/>
                <a:gd name="connsiteY6" fmla="*/ 1150882 h 1150882"/>
                <a:gd name="connsiteX7" fmla="*/ 3799490 w 6274676"/>
                <a:gd name="connsiteY7" fmla="*/ 930165 h 1150882"/>
                <a:gd name="connsiteX8" fmla="*/ 4193628 w 6274676"/>
                <a:gd name="connsiteY8" fmla="*/ 945931 h 1150882"/>
                <a:gd name="connsiteX9" fmla="*/ 4398580 w 6274676"/>
                <a:gd name="connsiteY9" fmla="*/ 882869 h 1150882"/>
                <a:gd name="connsiteX10" fmla="*/ 4776952 w 6274676"/>
                <a:gd name="connsiteY10" fmla="*/ 1040524 h 1150882"/>
                <a:gd name="connsiteX11" fmla="*/ 5139559 w 6274676"/>
                <a:gd name="connsiteY11" fmla="*/ 1150882 h 1150882"/>
                <a:gd name="connsiteX12" fmla="*/ 5517932 w 6274676"/>
                <a:gd name="connsiteY12" fmla="*/ 993227 h 1150882"/>
                <a:gd name="connsiteX13" fmla="*/ 5770180 w 6274676"/>
                <a:gd name="connsiteY13" fmla="*/ 677917 h 1150882"/>
                <a:gd name="connsiteX14" fmla="*/ 5975132 w 6274676"/>
                <a:gd name="connsiteY14" fmla="*/ 536027 h 1150882"/>
                <a:gd name="connsiteX15" fmla="*/ 6274676 w 6274676"/>
                <a:gd name="connsiteY15" fmla="*/ 599089 h 1150882"/>
                <a:gd name="connsiteX16" fmla="*/ 6258911 w 6274676"/>
                <a:gd name="connsiteY16" fmla="*/ 331076 h 1150882"/>
                <a:gd name="connsiteX17" fmla="*/ 6053959 w 6274676"/>
                <a:gd name="connsiteY17" fmla="*/ 299545 h 1150882"/>
                <a:gd name="connsiteX18" fmla="*/ 5754414 w 6274676"/>
                <a:gd name="connsiteY18" fmla="*/ 567558 h 1150882"/>
                <a:gd name="connsiteX19" fmla="*/ 5533697 w 6274676"/>
                <a:gd name="connsiteY19" fmla="*/ 709448 h 1150882"/>
                <a:gd name="connsiteX20" fmla="*/ 5171090 w 6274676"/>
                <a:gd name="connsiteY20" fmla="*/ 457200 h 1150882"/>
                <a:gd name="connsiteX21" fmla="*/ 4776952 w 6274676"/>
                <a:gd name="connsiteY21" fmla="*/ 362607 h 1150882"/>
                <a:gd name="connsiteX22" fmla="*/ 4335518 w 6274676"/>
                <a:gd name="connsiteY22" fmla="*/ 551793 h 1150882"/>
                <a:gd name="connsiteX23" fmla="*/ 3736428 w 6274676"/>
                <a:gd name="connsiteY23" fmla="*/ 646386 h 1150882"/>
                <a:gd name="connsiteX24" fmla="*/ 3279228 w 6274676"/>
                <a:gd name="connsiteY24" fmla="*/ 725214 h 1150882"/>
                <a:gd name="connsiteX25" fmla="*/ 2806263 w 6274676"/>
                <a:gd name="connsiteY25" fmla="*/ 740979 h 1150882"/>
                <a:gd name="connsiteX26" fmla="*/ 2317532 w 6274676"/>
                <a:gd name="connsiteY26" fmla="*/ 756745 h 1150882"/>
                <a:gd name="connsiteX27" fmla="*/ 2175642 w 6274676"/>
                <a:gd name="connsiteY27" fmla="*/ 756745 h 1150882"/>
                <a:gd name="connsiteX28" fmla="*/ 2017987 w 6274676"/>
                <a:gd name="connsiteY28" fmla="*/ 457200 h 1150882"/>
                <a:gd name="connsiteX29" fmla="*/ 2301766 w 6274676"/>
                <a:gd name="connsiteY29" fmla="*/ 268014 h 1150882"/>
                <a:gd name="connsiteX30" fmla="*/ 2554014 w 6274676"/>
                <a:gd name="connsiteY30" fmla="*/ 220717 h 1150882"/>
                <a:gd name="connsiteX31" fmla="*/ 2632842 w 6274676"/>
                <a:gd name="connsiteY31" fmla="*/ 220717 h 1150882"/>
                <a:gd name="connsiteX32" fmla="*/ 2916621 w 6274676"/>
                <a:gd name="connsiteY32" fmla="*/ 378372 h 1150882"/>
                <a:gd name="connsiteX33" fmla="*/ 3168869 w 6274676"/>
                <a:gd name="connsiteY33" fmla="*/ 409903 h 1150882"/>
                <a:gd name="connsiteX34" fmla="*/ 3468414 w 6274676"/>
                <a:gd name="connsiteY34" fmla="*/ 315310 h 1150882"/>
                <a:gd name="connsiteX35" fmla="*/ 3011214 w 6274676"/>
                <a:gd name="connsiteY35" fmla="*/ 283779 h 1150882"/>
                <a:gd name="connsiteX36" fmla="*/ 2396359 w 6274676"/>
                <a:gd name="connsiteY36" fmla="*/ 0 h 1150882"/>
                <a:gd name="connsiteX37" fmla="*/ 2096814 w 6274676"/>
                <a:gd name="connsiteY37" fmla="*/ 0 h 1150882"/>
                <a:gd name="connsiteX38" fmla="*/ 1813035 w 6274676"/>
                <a:gd name="connsiteY38" fmla="*/ 268014 h 1150882"/>
                <a:gd name="connsiteX39" fmla="*/ 1371600 w 6274676"/>
                <a:gd name="connsiteY39" fmla="*/ 394138 h 1150882"/>
                <a:gd name="connsiteX40" fmla="*/ 677918 w 6274676"/>
                <a:gd name="connsiteY40" fmla="*/ 378372 h 1150882"/>
                <a:gd name="connsiteX41" fmla="*/ 362607 w 6274676"/>
                <a:gd name="connsiteY41" fmla="*/ 677917 h 1150882"/>
                <a:gd name="connsiteX42" fmla="*/ 0 w 6274676"/>
                <a:gd name="connsiteY42" fmla="*/ 725214 h 1150882"/>
                <a:gd name="connsiteX43" fmla="*/ 15766 w 6274676"/>
                <a:gd name="connsiteY43" fmla="*/ 914400 h 1150882"/>
                <a:gd name="connsiteX44" fmla="*/ 283780 w 6274676"/>
                <a:gd name="connsiteY44" fmla="*/ 945931 h 1150882"/>
                <a:gd name="connsiteX45" fmla="*/ 662152 w 6274676"/>
                <a:gd name="connsiteY45" fmla="*/ 756745 h 115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74676" h="1150882">
                  <a:moveTo>
                    <a:pt x="662152" y="756745"/>
                  </a:moveTo>
                  <a:lnTo>
                    <a:pt x="1245476" y="725214"/>
                  </a:lnTo>
                  <a:lnTo>
                    <a:pt x="1466194" y="520262"/>
                  </a:lnTo>
                  <a:lnTo>
                    <a:pt x="1860332" y="630620"/>
                  </a:lnTo>
                  <a:lnTo>
                    <a:pt x="2065283" y="851338"/>
                  </a:lnTo>
                  <a:lnTo>
                    <a:pt x="2364828" y="1072055"/>
                  </a:lnTo>
                  <a:lnTo>
                    <a:pt x="3011214" y="1150882"/>
                  </a:lnTo>
                  <a:lnTo>
                    <a:pt x="3799490" y="930165"/>
                  </a:lnTo>
                  <a:lnTo>
                    <a:pt x="4193628" y="945931"/>
                  </a:lnTo>
                  <a:lnTo>
                    <a:pt x="4398580" y="882869"/>
                  </a:lnTo>
                  <a:lnTo>
                    <a:pt x="4776952" y="1040524"/>
                  </a:lnTo>
                  <a:lnTo>
                    <a:pt x="5139559" y="1150882"/>
                  </a:lnTo>
                  <a:lnTo>
                    <a:pt x="5517932" y="993227"/>
                  </a:lnTo>
                  <a:lnTo>
                    <a:pt x="5770180" y="677917"/>
                  </a:lnTo>
                  <a:lnTo>
                    <a:pt x="5975132" y="536027"/>
                  </a:lnTo>
                  <a:lnTo>
                    <a:pt x="6274676" y="599089"/>
                  </a:lnTo>
                  <a:lnTo>
                    <a:pt x="6258911" y="331076"/>
                  </a:lnTo>
                  <a:lnTo>
                    <a:pt x="6053959" y="299545"/>
                  </a:lnTo>
                  <a:lnTo>
                    <a:pt x="5754414" y="567558"/>
                  </a:lnTo>
                  <a:lnTo>
                    <a:pt x="5533697" y="709448"/>
                  </a:lnTo>
                  <a:lnTo>
                    <a:pt x="5171090" y="457200"/>
                  </a:lnTo>
                  <a:lnTo>
                    <a:pt x="4776952" y="362607"/>
                  </a:lnTo>
                  <a:lnTo>
                    <a:pt x="4335518" y="551793"/>
                  </a:lnTo>
                  <a:lnTo>
                    <a:pt x="3736428" y="646386"/>
                  </a:lnTo>
                  <a:lnTo>
                    <a:pt x="3279228" y="725214"/>
                  </a:lnTo>
                  <a:lnTo>
                    <a:pt x="2806263" y="740979"/>
                  </a:lnTo>
                  <a:lnTo>
                    <a:pt x="2317532" y="756745"/>
                  </a:lnTo>
                  <a:lnTo>
                    <a:pt x="2175642" y="756745"/>
                  </a:lnTo>
                  <a:lnTo>
                    <a:pt x="2017987" y="457200"/>
                  </a:lnTo>
                  <a:lnTo>
                    <a:pt x="2301766" y="268014"/>
                  </a:lnTo>
                  <a:lnTo>
                    <a:pt x="2554014" y="220717"/>
                  </a:lnTo>
                  <a:lnTo>
                    <a:pt x="2632842" y="220717"/>
                  </a:lnTo>
                  <a:lnTo>
                    <a:pt x="2916621" y="378372"/>
                  </a:lnTo>
                  <a:lnTo>
                    <a:pt x="3168869" y="409903"/>
                  </a:lnTo>
                  <a:lnTo>
                    <a:pt x="3468414" y="315310"/>
                  </a:lnTo>
                  <a:lnTo>
                    <a:pt x="3011214" y="283779"/>
                  </a:lnTo>
                  <a:lnTo>
                    <a:pt x="2396359" y="0"/>
                  </a:lnTo>
                  <a:lnTo>
                    <a:pt x="2096814" y="0"/>
                  </a:lnTo>
                  <a:lnTo>
                    <a:pt x="1813035" y="268014"/>
                  </a:lnTo>
                  <a:lnTo>
                    <a:pt x="1371600" y="394138"/>
                  </a:lnTo>
                  <a:lnTo>
                    <a:pt x="677918" y="378372"/>
                  </a:lnTo>
                  <a:lnTo>
                    <a:pt x="362607" y="677917"/>
                  </a:lnTo>
                  <a:lnTo>
                    <a:pt x="0" y="725214"/>
                  </a:lnTo>
                  <a:lnTo>
                    <a:pt x="15766" y="914400"/>
                  </a:lnTo>
                  <a:lnTo>
                    <a:pt x="283780" y="945931"/>
                  </a:lnTo>
                  <a:lnTo>
                    <a:pt x="662152" y="756745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2049517" y="5202621"/>
              <a:ext cx="630621" cy="583324"/>
            </a:xfrm>
            <a:custGeom>
              <a:avLst/>
              <a:gdLst>
                <a:gd name="connsiteX0" fmla="*/ 0 w 630621"/>
                <a:gd name="connsiteY0" fmla="*/ 0 h 583324"/>
                <a:gd name="connsiteX1" fmla="*/ 189186 w 630621"/>
                <a:gd name="connsiteY1" fmla="*/ 583324 h 583324"/>
                <a:gd name="connsiteX2" fmla="*/ 630621 w 630621"/>
                <a:gd name="connsiteY2" fmla="*/ 583324 h 583324"/>
                <a:gd name="connsiteX3" fmla="*/ 536028 w 630621"/>
                <a:gd name="connsiteY3" fmla="*/ 63062 h 583324"/>
                <a:gd name="connsiteX4" fmla="*/ 0 w 630621"/>
                <a:gd name="connsiteY4" fmla="*/ 0 h 58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1" h="583324">
                  <a:moveTo>
                    <a:pt x="0" y="0"/>
                  </a:moveTo>
                  <a:lnTo>
                    <a:pt x="189186" y="583324"/>
                  </a:lnTo>
                  <a:lnTo>
                    <a:pt x="630621" y="583324"/>
                  </a:lnTo>
                  <a:lnTo>
                    <a:pt x="536028" y="63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4682359" y="4414345"/>
              <a:ext cx="457200" cy="220717"/>
            </a:xfrm>
            <a:custGeom>
              <a:avLst/>
              <a:gdLst>
                <a:gd name="connsiteX0" fmla="*/ 0 w 457200"/>
                <a:gd name="connsiteY0" fmla="*/ 0 h 220717"/>
                <a:gd name="connsiteX1" fmla="*/ 0 w 457200"/>
                <a:gd name="connsiteY1" fmla="*/ 220717 h 220717"/>
                <a:gd name="connsiteX2" fmla="*/ 457200 w 457200"/>
                <a:gd name="connsiteY2" fmla="*/ 189186 h 220717"/>
                <a:gd name="connsiteX3" fmla="*/ 378372 w 457200"/>
                <a:gd name="connsiteY3" fmla="*/ 47296 h 220717"/>
                <a:gd name="connsiteX4" fmla="*/ 0 w 457200"/>
                <a:gd name="connsiteY4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220717">
                  <a:moveTo>
                    <a:pt x="0" y="0"/>
                  </a:moveTo>
                  <a:lnTo>
                    <a:pt x="0" y="220717"/>
                  </a:lnTo>
                  <a:lnTo>
                    <a:pt x="457200" y="189186"/>
                  </a:lnTo>
                  <a:lnTo>
                    <a:pt x="378372" y="47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7740869" y="5502166"/>
              <a:ext cx="425669" cy="189186"/>
            </a:xfrm>
            <a:custGeom>
              <a:avLst/>
              <a:gdLst>
                <a:gd name="connsiteX0" fmla="*/ 0 w 425669"/>
                <a:gd name="connsiteY0" fmla="*/ 173420 h 189186"/>
                <a:gd name="connsiteX1" fmla="*/ 425669 w 425669"/>
                <a:gd name="connsiteY1" fmla="*/ 189186 h 189186"/>
                <a:gd name="connsiteX2" fmla="*/ 394138 w 425669"/>
                <a:gd name="connsiteY2" fmla="*/ 15765 h 189186"/>
                <a:gd name="connsiteX3" fmla="*/ 0 w 425669"/>
                <a:gd name="connsiteY3" fmla="*/ 0 h 189186"/>
                <a:gd name="connsiteX4" fmla="*/ 0 w 425669"/>
                <a:gd name="connsiteY4" fmla="*/ 173420 h 18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669" h="189186">
                  <a:moveTo>
                    <a:pt x="0" y="173420"/>
                  </a:moveTo>
                  <a:lnTo>
                    <a:pt x="425669" y="189186"/>
                  </a:lnTo>
                  <a:lnTo>
                    <a:pt x="394138" y="15765"/>
                  </a:lnTo>
                  <a:lnTo>
                    <a:pt x="0" y="0"/>
                  </a:lnTo>
                  <a:lnTo>
                    <a:pt x="0" y="173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9869214" y="5391807"/>
              <a:ext cx="630620" cy="299545"/>
            </a:xfrm>
            <a:custGeom>
              <a:avLst/>
              <a:gdLst>
                <a:gd name="connsiteX0" fmla="*/ 0 w 630620"/>
                <a:gd name="connsiteY0" fmla="*/ 47296 h 299545"/>
                <a:gd name="connsiteX1" fmla="*/ 15765 w 630620"/>
                <a:gd name="connsiteY1" fmla="*/ 299545 h 299545"/>
                <a:gd name="connsiteX2" fmla="*/ 630620 w 630620"/>
                <a:gd name="connsiteY2" fmla="*/ 220717 h 299545"/>
                <a:gd name="connsiteX3" fmla="*/ 583324 w 630620"/>
                <a:gd name="connsiteY3" fmla="*/ 0 h 299545"/>
                <a:gd name="connsiteX4" fmla="*/ 0 w 630620"/>
                <a:gd name="connsiteY4" fmla="*/ 47296 h 29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0" h="299545">
                  <a:moveTo>
                    <a:pt x="0" y="47296"/>
                  </a:moveTo>
                  <a:lnTo>
                    <a:pt x="15765" y="299545"/>
                  </a:lnTo>
                  <a:lnTo>
                    <a:pt x="630620" y="220717"/>
                  </a:lnTo>
                  <a:lnTo>
                    <a:pt x="583324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7598979" y="6353503"/>
              <a:ext cx="1072055" cy="173421"/>
            </a:xfrm>
            <a:custGeom>
              <a:avLst/>
              <a:gdLst>
                <a:gd name="connsiteX0" fmla="*/ 0 w 1072055"/>
                <a:gd name="connsiteY0" fmla="*/ 0 h 173421"/>
                <a:gd name="connsiteX1" fmla="*/ 157655 w 1072055"/>
                <a:gd name="connsiteY1" fmla="*/ 173421 h 173421"/>
                <a:gd name="connsiteX2" fmla="*/ 1072055 w 1072055"/>
                <a:gd name="connsiteY2" fmla="*/ 126125 h 173421"/>
                <a:gd name="connsiteX3" fmla="*/ 961697 w 1072055"/>
                <a:gd name="connsiteY3" fmla="*/ 15766 h 173421"/>
                <a:gd name="connsiteX4" fmla="*/ 0 w 1072055"/>
                <a:gd name="connsiteY4" fmla="*/ 0 h 17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055" h="173421">
                  <a:moveTo>
                    <a:pt x="0" y="0"/>
                  </a:moveTo>
                  <a:lnTo>
                    <a:pt x="157655" y="173421"/>
                  </a:lnTo>
                  <a:lnTo>
                    <a:pt x="1072055" y="126125"/>
                  </a:lnTo>
                  <a:lnTo>
                    <a:pt x="961697" y="15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59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</a:t>
            </a:r>
            <a:endParaRPr kumimoji="1" lang="zh-CN" altLang="en-US" sz="2400" b="1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13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6590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</a:t>
            </a:r>
            <a:endParaRPr kumimoji="1" lang="zh-CN" altLang="en-US" sz="2400" b="1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875537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8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819807" y="4871971"/>
            <a:ext cx="10463711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819807" y="1977271"/>
            <a:ext cx="1039587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875906" y="3847639"/>
            <a:ext cx="10332420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1a</a:t>
            </a:r>
            <a:endParaRPr kumimoji="1" lang="zh-CN" altLang="en-US" sz="2400" b="1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1111200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9" grpId="0" animBg="1"/>
      <p:bldP spid="30" grpId="0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9</a:t>
            </a:fld>
            <a:endParaRPr kumimoji="1" lang="zh-CN" altLang="en-US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Later time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875905" y="4871971"/>
            <a:ext cx="10339773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1b</a:t>
            </a:r>
            <a:endParaRPr kumimoji="1" lang="zh-CN" altLang="en-US" sz="2400" b="1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2a</a:t>
            </a:r>
            <a:endParaRPr kumimoji="1" lang="zh-CN" altLang="en-US" sz="2400" b="1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819807" y="1977271"/>
            <a:ext cx="1039587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2b</a:t>
            </a:r>
            <a:endParaRPr kumimoji="1" lang="zh-CN" altLang="en-US" sz="2400" b="1"/>
          </a:p>
        </p:txBody>
      </p:sp>
      <p:sp>
        <p:nvSpPr>
          <p:cNvPr id="30" name="任意形状 29"/>
          <p:cNvSpPr/>
          <p:nvPr/>
        </p:nvSpPr>
        <p:spPr>
          <a:xfrm>
            <a:off x="875906" y="3847639"/>
            <a:ext cx="10332420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2c</a:t>
            </a:r>
            <a:endParaRPr kumimoji="1" lang="zh-CN" altLang="en-US" sz="2400" b="1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/>
              <a:t>Documents about topic 1a</a:t>
            </a:r>
            <a:endParaRPr kumimoji="1" lang="zh-CN" altLang="en-US" sz="2400" b="1"/>
          </a:p>
        </p:txBody>
      </p:sp>
      <p:sp>
        <p:nvSpPr>
          <p:cNvPr id="20" name="文本框 20"/>
          <p:cNvSpPr txBox="1"/>
          <p:nvPr/>
        </p:nvSpPr>
        <p:spPr>
          <a:xfrm>
            <a:off x="6420255" y="27422"/>
            <a:ext cx="57066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/>
              <a:t>Strip </a:t>
            </a:r>
          </a:p>
          <a:p>
            <a:pPr lvl="1"/>
            <a:r>
              <a:rPr kumimoji="1" lang="en-US" altLang="zh-CN" dirty="0"/>
              <a:t>Encode: 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Position: 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X- position: time period of appearance</a:t>
            </a:r>
          </a:p>
          <a:p>
            <a:pPr marL="1257300" lvl="2" indent="-342900">
              <a:buFont typeface="+mj-lt"/>
              <a:buAutoNum type="alphaLcPeriod"/>
            </a:pPr>
            <a:r>
              <a:rPr kumimoji="1" lang="en-US" altLang="zh-CN" dirty="0"/>
              <a:t>Y- position: no meaning;</a:t>
            </a:r>
            <a:endParaRPr kumimoji="1" lang="zh-CN" altLang="en-US" dirty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/>
              <a:t>Color hue: </a:t>
            </a:r>
            <a:r>
              <a:rPr kumimoji="1" lang="en-US" altLang="zh-CN" dirty="0"/>
              <a:t>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Size: 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Width: number of documents</a:t>
            </a:r>
          </a:p>
          <a:p>
            <a:pPr marL="1257300" lvl="2" indent="-342900">
              <a:buFont typeface="+mj-lt"/>
              <a:buAutoNum type="alphaLcParenR"/>
            </a:pPr>
            <a:r>
              <a:rPr kumimoji="1" lang="en-US" altLang="zh-CN" dirty="0"/>
              <a:t>Length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/>
              <a:t>Shape: </a:t>
            </a:r>
          </a:p>
        </p:txBody>
      </p:sp>
    </p:spTree>
    <p:extLst>
      <p:ext uri="{BB962C8B-B14F-4D97-AF65-F5344CB8AC3E}">
        <p14:creationId xmlns:p14="http://schemas.microsoft.com/office/powerpoint/2010/main" val="670168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11977</TotalTime>
  <Words>3872</Words>
  <Application>Microsoft Office PowerPoint</Application>
  <PresentationFormat>Widescreen</PresentationFormat>
  <Paragraphs>805</Paragraphs>
  <Slides>32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Braggadocio</vt:lpstr>
      <vt:lpstr>DengXian</vt:lpstr>
      <vt:lpstr>DengXian Light</vt:lpstr>
      <vt:lpstr>Arial</vt:lpstr>
      <vt:lpstr>Office 主题</vt:lpstr>
      <vt:lpstr>Case study 1: text flow</vt:lpstr>
      <vt:lpstr>Case study 1: text flow</vt:lpstr>
      <vt:lpstr>Stream  graph</vt:lpstr>
      <vt:lpstr>Stream  graph</vt:lpstr>
      <vt:lpstr>Stream  graph</vt:lpstr>
      <vt:lpstr>Stream  graph</vt:lpstr>
      <vt:lpstr>Stream 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1: text flow</dc:title>
  <dc:creator>WANG, Qianwen</dc:creator>
  <cp:lastModifiedBy>Qianwen WANG</cp:lastModifiedBy>
  <cp:revision>18</cp:revision>
  <dcterms:modified xsi:type="dcterms:W3CDTF">2017-02-25T12:40:38Z</dcterms:modified>
</cp:coreProperties>
</file>

<file path=docProps/thumbnail.jpeg>
</file>